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72" r:id="rId4"/>
    <p:sldId id="258" r:id="rId5"/>
    <p:sldId id="259" r:id="rId6"/>
    <p:sldId id="261" r:id="rId7"/>
    <p:sldId id="260" r:id="rId8"/>
    <p:sldId id="262" r:id="rId9"/>
    <p:sldId id="273" r:id="rId10"/>
    <p:sldId id="263" r:id="rId11"/>
    <p:sldId id="266" r:id="rId12"/>
    <p:sldId id="264" r:id="rId13"/>
    <p:sldId id="265" r:id="rId14"/>
    <p:sldId id="267" r:id="rId15"/>
    <p:sldId id="268" r:id="rId1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1235" autoAdjust="0"/>
  </p:normalViewPr>
  <p:slideViewPr>
    <p:cSldViewPr>
      <p:cViewPr varScale="1">
        <p:scale>
          <a:sx n="123" d="100"/>
          <a:sy n="123" d="100"/>
        </p:scale>
        <p:origin x="-12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30EEB9-D03F-44B7-9129-EE0A7C53CEBE}" type="datetimeFigureOut">
              <a:rPr lang="de-DE" smtClean="0"/>
              <a:t>21.06.2018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A25503-54E7-437B-8435-5D54FC211A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6886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8729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8851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8851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1178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11781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2872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8052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8052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5503-54E7-437B-8435-5D54FC211A40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80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21.06.2018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9297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21.06.2018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099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21.06.2018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6338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21.06.2018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118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21.06.2018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0597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21.06.2018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1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21.06.2018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2737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21.06.2018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059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21.06.2018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110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21.06.2018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1396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8502-3694-4C5C-A916-58EC60E0A456}" type="datetimeFigureOut">
              <a:rPr lang="de-DE" smtClean="0"/>
              <a:t>21.06.2018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057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18502-3694-4C5C-A916-58EC60E0A456}" type="datetimeFigureOut">
              <a:rPr lang="de-DE" smtClean="0"/>
              <a:t>21.06.2018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F9138-3E43-41AC-A4F4-56E7192659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094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xsharp.info/help/index.html" TargetMode="External"/><Relationship Id="rId5" Type="http://schemas.openxmlformats.org/officeDocument/2006/relationships/hyperlink" Target="http://www.xsharp.info/" TargetMode="Externa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4000" dirty="0" err="1" smtClean="0"/>
              <a:t>Differenze</a:t>
            </a:r>
            <a:r>
              <a:rPr lang="de-DE" sz="4000" dirty="0" smtClean="0"/>
              <a:t> </a:t>
            </a:r>
            <a:r>
              <a:rPr lang="de-DE" sz="4000" dirty="0" err="1" smtClean="0"/>
              <a:t>tra</a:t>
            </a:r>
            <a:r>
              <a:rPr lang="de-DE" sz="4000" dirty="0" smtClean="0"/>
              <a:t> VO e X#</a:t>
            </a:r>
            <a:endParaRPr lang="de-DE" sz="40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2400" dirty="0" smtClean="0"/>
              <a:t>Cosa </a:t>
            </a:r>
            <a:r>
              <a:rPr lang="de-DE" sz="2400" dirty="0" err="1" smtClean="0"/>
              <a:t>sono</a:t>
            </a:r>
            <a:r>
              <a:rPr lang="de-DE" sz="2400" dirty="0" smtClean="0"/>
              <a:t> le </a:t>
            </a:r>
            <a:r>
              <a:rPr lang="de-DE" sz="2400" dirty="0" err="1" smtClean="0"/>
              <a:t>maggiori</a:t>
            </a:r>
            <a:r>
              <a:rPr lang="de-DE" sz="2400" dirty="0" smtClean="0"/>
              <a:t> </a:t>
            </a:r>
            <a:r>
              <a:rPr lang="de-DE" sz="2400" dirty="0" err="1" smtClean="0"/>
              <a:t>differenze</a:t>
            </a:r>
            <a:r>
              <a:rPr lang="de-DE" sz="2400" dirty="0" smtClean="0"/>
              <a:t> </a:t>
            </a:r>
            <a:r>
              <a:rPr lang="de-DE" sz="2400" dirty="0" err="1" smtClean="0"/>
              <a:t>tra</a:t>
            </a:r>
            <a:r>
              <a:rPr lang="de-DE" sz="2400" dirty="0" smtClean="0"/>
              <a:t> VO e X#</a:t>
            </a:r>
          </a:p>
          <a:p>
            <a:endParaRPr lang="de-DE" sz="1800" dirty="0" smtClean="0"/>
          </a:p>
          <a:p>
            <a:r>
              <a:rPr lang="de-DE" sz="1800" dirty="0" smtClean="0"/>
              <a:t>Wolfgang Riedmann</a:t>
            </a:r>
            <a:br>
              <a:rPr lang="de-DE" sz="1800" dirty="0" smtClean="0"/>
            </a:br>
            <a:r>
              <a:rPr lang="de-DE" sz="1800" dirty="0" smtClean="0"/>
              <a:t>wolfgang@riedmann.it</a:t>
            </a:r>
            <a:endParaRPr lang="de-DE" sz="18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Meeting </a:t>
            </a:r>
            <a:r>
              <a:rPr lang="de-DE" dirty="0" err="1" smtClean="0"/>
              <a:t>Italiano</a:t>
            </a:r>
            <a:r>
              <a:rPr lang="de-DE" dirty="0" smtClean="0"/>
              <a:t> 2018 a </a:t>
            </a:r>
            <a:r>
              <a:rPr lang="de-DE" dirty="0" err="1" smtClean="0"/>
              <a:t>Bolzano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840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Try – catch – end </a:t>
            </a:r>
            <a:r>
              <a:rPr lang="de-DE" sz="4000" dirty="0" err="1" smtClean="0"/>
              <a:t>try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Meeting </a:t>
            </a:r>
            <a:r>
              <a:rPr lang="de-DE" dirty="0" err="1"/>
              <a:t>Italiano</a:t>
            </a:r>
            <a:r>
              <a:rPr lang="de-DE" dirty="0"/>
              <a:t> 2018 a </a:t>
            </a:r>
            <a:r>
              <a:rPr lang="de-DE" dirty="0" err="1"/>
              <a:t>Bolzano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179512" y="1988840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Non </a:t>
            </a:r>
            <a:r>
              <a:rPr lang="de-DE" dirty="0" err="1" smtClean="0"/>
              <a:t>essendo</a:t>
            </a:r>
            <a:r>
              <a:rPr lang="de-DE" dirty="0" smtClean="0"/>
              <a:t> più sotto </a:t>
            </a:r>
            <a:r>
              <a:rPr lang="de-DE" dirty="0" err="1" smtClean="0"/>
              <a:t>controllo</a:t>
            </a:r>
            <a:r>
              <a:rPr lang="de-DE" dirty="0" smtClean="0"/>
              <a:t> della </a:t>
            </a:r>
            <a:r>
              <a:rPr lang="de-DE" dirty="0" err="1" smtClean="0"/>
              <a:t>runtime</a:t>
            </a:r>
            <a:r>
              <a:rPr lang="de-DE" dirty="0" smtClean="0"/>
              <a:t> di VO </a:t>
            </a:r>
            <a:r>
              <a:rPr lang="de-DE" dirty="0" err="1" smtClean="0"/>
              <a:t>bisogna</a:t>
            </a:r>
            <a:r>
              <a:rPr lang="de-DE" dirty="0" smtClean="0"/>
              <a:t> </a:t>
            </a:r>
            <a:r>
              <a:rPr lang="de-DE" dirty="0" err="1" smtClean="0"/>
              <a:t>adattarsi</a:t>
            </a:r>
            <a:r>
              <a:rPr lang="de-DE" dirty="0" smtClean="0"/>
              <a:t> alla </a:t>
            </a:r>
            <a:r>
              <a:rPr lang="de-DE" dirty="0" err="1" smtClean="0"/>
              <a:t>filosofia</a:t>
            </a:r>
            <a:r>
              <a:rPr lang="de-DE" dirty="0" smtClean="0"/>
              <a:t> del .NET Framework.</a:t>
            </a:r>
          </a:p>
          <a:p>
            <a:r>
              <a:rPr lang="de-DE" dirty="0" err="1" smtClean="0"/>
              <a:t>Attenzione</a:t>
            </a:r>
            <a:r>
              <a:rPr lang="de-DE" dirty="0" smtClean="0"/>
              <a:t>: senza </a:t>
            </a:r>
            <a:r>
              <a:rPr lang="de-DE" dirty="0" err="1" smtClean="0"/>
              <a:t>errorhandling</a:t>
            </a:r>
            <a:r>
              <a:rPr lang="de-DE" dirty="0" smtClean="0"/>
              <a:t> la </a:t>
            </a:r>
            <a:r>
              <a:rPr lang="de-DE" dirty="0" err="1" smtClean="0"/>
              <a:t>applicazione</a:t>
            </a:r>
            <a:r>
              <a:rPr lang="de-DE" dirty="0" smtClean="0"/>
              <a:t> </a:t>
            </a:r>
            <a:r>
              <a:rPr lang="de-DE" dirty="0" err="1" smtClean="0"/>
              <a:t>può</a:t>
            </a:r>
            <a:r>
              <a:rPr lang="de-DE" dirty="0" smtClean="0"/>
              <a:t> </a:t>
            </a:r>
            <a:r>
              <a:rPr lang="de-DE" dirty="0" err="1" smtClean="0"/>
              <a:t>essere</a:t>
            </a:r>
            <a:r>
              <a:rPr lang="de-DE" dirty="0" smtClean="0"/>
              <a:t> </a:t>
            </a:r>
            <a:r>
              <a:rPr lang="de-DE" dirty="0" err="1" smtClean="0"/>
              <a:t>terminata</a:t>
            </a:r>
            <a:r>
              <a:rPr lang="de-DE" dirty="0" smtClean="0"/>
              <a:t> senza </a:t>
            </a:r>
            <a:r>
              <a:rPr lang="de-DE" dirty="0" err="1" smtClean="0"/>
              <a:t>messaggio</a:t>
            </a:r>
            <a:r>
              <a:rPr lang="de-DE" dirty="0" smtClean="0"/>
              <a:t> di </a:t>
            </a:r>
            <a:r>
              <a:rPr lang="de-DE" dirty="0" err="1" smtClean="0"/>
              <a:t>errore</a:t>
            </a:r>
            <a:r>
              <a:rPr lang="de-DE" dirty="0" smtClean="0"/>
              <a:t> </a:t>
            </a:r>
            <a:r>
              <a:rPr lang="de-DE" dirty="0" err="1" smtClean="0"/>
              <a:t>che</a:t>
            </a:r>
            <a:r>
              <a:rPr lang="de-DE" dirty="0" smtClean="0"/>
              <a:t> ci </a:t>
            </a:r>
            <a:r>
              <a:rPr lang="de-DE" dirty="0" err="1" smtClean="0"/>
              <a:t>dice</a:t>
            </a:r>
            <a:r>
              <a:rPr lang="de-DE" dirty="0" smtClean="0"/>
              <a:t> </a:t>
            </a:r>
            <a:r>
              <a:rPr lang="de-DE" dirty="0" err="1" smtClean="0"/>
              <a:t>qualcosa</a:t>
            </a:r>
            <a:r>
              <a:rPr lang="de-DE" dirty="0" smtClean="0"/>
              <a:t>.</a:t>
            </a:r>
            <a:endParaRPr lang="de-DE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211530"/>
            <a:ext cx="5772232" cy="3182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449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Error Handler </a:t>
            </a:r>
            <a:r>
              <a:rPr lang="de-DE" sz="4000" dirty="0" err="1" smtClean="0"/>
              <a:t>globali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Meeting </a:t>
            </a:r>
            <a:r>
              <a:rPr lang="de-DE" dirty="0" err="1"/>
              <a:t>Italiano</a:t>
            </a:r>
            <a:r>
              <a:rPr lang="de-DE" dirty="0"/>
              <a:t> 2018 a </a:t>
            </a:r>
            <a:r>
              <a:rPr lang="de-DE" dirty="0" err="1"/>
              <a:t>Bolzano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179512" y="1916832"/>
            <a:ext cx="87849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Non </a:t>
            </a:r>
            <a:r>
              <a:rPr lang="de-DE" dirty="0" err="1" smtClean="0"/>
              <a:t>esiste</a:t>
            </a:r>
            <a:r>
              <a:rPr lang="de-DE" dirty="0" smtClean="0"/>
              <a:t> più la </a:t>
            </a:r>
            <a:r>
              <a:rPr lang="de-DE" dirty="0" err="1" smtClean="0"/>
              <a:t>possibilità</a:t>
            </a:r>
            <a:r>
              <a:rPr lang="de-DE" dirty="0" smtClean="0"/>
              <a:t> di </a:t>
            </a:r>
            <a:r>
              <a:rPr lang="de-DE" dirty="0" err="1" smtClean="0"/>
              <a:t>impostare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error</a:t>
            </a:r>
            <a:r>
              <a:rPr lang="de-DE" dirty="0" smtClean="0"/>
              <a:t> </a:t>
            </a:r>
            <a:r>
              <a:rPr lang="de-DE" dirty="0" err="1" smtClean="0"/>
              <a:t>handler</a:t>
            </a:r>
            <a:r>
              <a:rPr lang="de-DE" dirty="0" smtClean="0"/>
              <a:t> globale. La </a:t>
            </a:r>
            <a:r>
              <a:rPr lang="de-DE" dirty="0" err="1" smtClean="0"/>
              <a:t>reazione</a:t>
            </a:r>
            <a:r>
              <a:rPr lang="de-DE" dirty="0" smtClean="0"/>
              <a:t> </a:t>
            </a:r>
            <a:r>
              <a:rPr lang="de-DE" dirty="0" err="1" smtClean="0"/>
              <a:t>agli</a:t>
            </a:r>
            <a:r>
              <a:rPr lang="de-DE" dirty="0" smtClean="0"/>
              <a:t> </a:t>
            </a:r>
            <a:r>
              <a:rPr lang="de-DE" dirty="0" err="1" smtClean="0"/>
              <a:t>errori</a:t>
            </a:r>
            <a:r>
              <a:rPr lang="de-DE" dirty="0" smtClean="0"/>
              <a:t> non </a:t>
            </a:r>
            <a:r>
              <a:rPr lang="de-DE" dirty="0" err="1" smtClean="0"/>
              <a:t>funziona</a:t>
            </a:r>
            <a:r>
              <a:rPr lang="de-DE" dirty="0" smtClean="0"/>
              <a:t> più in </a:t>
            </a:r>
            <a:r>
              <a:rPr lang="de-DE" dirty="0" err="1" smtClean="0"/>
              <a:t>maniera</a:t>
            </a:r>
            <a:r>
              <a:rPr lang="de-DE" dirty="0" smtClean="0"/>
              <a:t> globale, </a:t>
            </a:r>
            <a:r>
              <a:rPr lang="de-DE" dirty="0" err="1" smtClean="0"/>
              <a:t>ma</a:t>
            </a:r>
            <a:r>
              <a:rPr lang="de-DE" dirty="0" smtClean="0"/>
              <a:t> </a:t>
            </a:r>
            <a:r>
              <a:rPr lang="de-DE" dirty="0" err="1" smtClean="0"/>
              <a:t>locale</a:t>
            </a:r>
            <a:r>
              <a:rPr lang="de-DE" dirty="0" smtClean="0"/>
              <a:t>!</a:t>
            </a:r>
          </a:p>
          <a:p>
            <a:r>
              <a:rPr lang="de-DE" dirty="0" err="1" smtClean="0"/>
              <a:t>Esiste</a:t>
            </a:r>
            <a:r>
              <a:rPr lang="de-DE" dirty="0" smtClean="0"/>
              <a:t> </a:t>
            </a:r>
            <a:r>
              <a:rPr lang="de-DE" dirty="0" err="1" smtClean="0"/>
              <a:t>però</a:t>
            </a:r>
            <a:r>
              <a:rPr lang="de-DE" dirty="0" smtClean="0"/>
              <a:t> la </a:t>
            </a:r>
            <a:r>
              <a:rPr lang="de-DE" dirty="0" err="1" smtClean="0"/>
              <a:t>possibilità</a:t>
            </a:r>
            <a:r>
              <a:rPr lang="de-DE" dirty="0" smtClean="0"/>
              <a:t> di </a:t>
            </a:r>
            <a:r>
              <a:rPr lang="de-DE" dirty="0" err="1" smtClean="0"/>
              <a:t>impostare</a:t>
            </a:r>
            <a:r>
              <a:rPr lang="de-DE" dirty="0" smtClean="0"/>
              <a:t> </a:t>
            </a:r>
            <a:r>
              <a:rPr lang="de-DE" dirty="0" err="1" smtClean="0"/>
              <a:t>handler</a:t>
            </a:r>
            <a:r>
              <a:rPr lang="de-DE" dirty="0" smtClean="0"/>
              <a:t> per </a:t>
            </a:r>
            <a:r>
              <a:rPr lang="de-DE" dirty="0" err="1" smtClean="0"/>
              <a:t>errori</a:t>
            </a:r>
            <a:r>
              <a:rPr lang="de-DE" dirty="0" smtClean="0"/>
              <a:t> </a:t>
            </a:r>
            <a:r>
              <a:rPr lang="de-DE" dirty="0" err="1" smtClean="0"/>
              <a:t>WinForms</a:t>
            </a:r>
            <a:r>
              <a:rPr lang="de-DE" dirty="0" smtClean="0"/>
              <a:t>, WPF, </a:t>
            </a:r>
            <a:r>
              <a:rPr lang="de-DE" dirty="0" err="1" smtClean="0"/>
              <a:t>ecc</a:t>
            </a:r>
            <a:r>
              <a:rPr lang="de-DE" dirty="0" smtClean="0"/>
              <a:t>.</a:t>
            </a:r>
          </a:p>
          <a:p>
            <a:endParaRPr lang="de-DE" dirty="0" smtClean="0"/>
          </a:p>
          <a:p>
            <a:r>
              <a:rPr lang="de-DE" dirty="0" err="1" smtClean="0"/>
              <a:t>AppDomain.UnhandledException</a:t>
            </a:r>
            <a:r>
              <a:rPr lang="de-DE" dirty="0" smtClean="0"/>
              <a:t>: </a:t>
            </a:r>
            <a:r>
              <a:rPr lang="de-DE" dirty="0" err="1" smtClean="0"/>
              <a:t>gestisce</a:t>
            </a:r>
            <a:r>
              <a:rPr lang="de-DE" dirty="0" smtClean="0"/>
              <a:t> </a:t>
            </a:r>
            <a:r>
              <a:rPr lang="de-DE" dirty="0" err="1" smtClean="0"/>
              <a:t>errori</a:t>
            </a:r>
            <a:r>
              <a:rPr lang="de-DE" dirty="0" smtClean="0"/>
              <a:t> </a:t>
            </a:r>
            <a:r>
              <a:rPr lang="de-DE" dirty="0" err="1" smtClean="0"/>
              <a:t>che</a:t>
            </a:r>
            <a:r>
              <a:rPr lang="de-DE" dirty="0" smtClean="0"/>
              <a:t> </a:t>
            </a:r>
            <a:r>
              <a:rPr lang="de-DE" dirty="0" err="1" smtClean="0"/>
              <a:t>altrimenti</a:t>
            </a:r>
            <a:r>
              <a:rPr lang="de-DE" dirty="0" smtClean="0"/>
              <a:t> non </a:t>
            </a:r>
            <a:r>
              <a:rPr lang="de-DE" dirty="0" err="1" smtClean="0"/>
              <a:t>vengono</a:t>
            </a:r>
            <a:r>
              <a:rPr lang="de-DE" dirty="0" smtClean="0"/>
              <a:t> </a:t>
            </a:r>
            <a:r>
              <a:rPr lang="de-DE" dirty="0" err="1" smtClean="0"/>
              <a:t>gestiti</a:t>
            </a:r>
            <a:endParaRPr lang="de-DE" dirty="0" smtClean="0"/>
          </a:p>
          <a:p>
            <a:r>
              <a:rPr lang="de-DE" dirty="0" err="1" smtClean="0"/>
              <a:t>Application.ThreadException</a:t>
            </a:r>
            <a:r>
              <a:rPr lang="de-DE" dirty="0" smtClean="0"/>
              <a:t>: </a:t>
            </a:r>
            <a:r>
              <a:rPr lang="de-DE" dirty="0" err="1" smtClean="0"/>
              <a:t>gestisce</a:t>
            </a:r>
            <a:r>
              <a:rPr lang="de-DE" dirty="0" smtClean="0"/>
              <a:t> </a:t>
            </a:r>
            <a:r>
              <a:rPr lang="de-DE" dirty="0" err="1" smtClean="0"/>
              <a:t>errori</a:t>
            </a:r>
            <a:r>
              <a:rPr lang="de-DE" dirty="0" smtClean="0"/>
              <a:t> </a:t>
            </a:r>
            <a:r>
              <a:rPr lang="de-DE" dirty="0" err="1" smtClean="0"/>
              <a:t>che</a:t>
            </a:r>
            <a:r>
              <a:rPr lang="de-DE" dirty="0" smtClean="0"/>
              <a:t> </a:t>
            </a:r>
            <a:r>
              <a:rPr lang="de-DE" dirty="0" err="1" smtClean="0"/>
              <a:t>vengono</a:t>
            </a:r>
            <a:r>
              <a:rPr lang="de-DE" dirty="0" smtClean="0"/>
              <a:t> </a:t>
            </a:r>
            <a:r>
              <a:rPr lang="de-DE" dirty="0" err="1" smtClean="0"/>
              <a:t>generati</a:t>
            </a:r>
            <a:r>
              <a:rPr lang="de-DE" dirty="0" smtClean="0"/>
              <a:t> in </a:t>
            </a:r>
            <a:r>
              <a:rPr lang="de-DE" dirty="0" err="1" smtClean="0"/>
              <a:t>WinForms</a:t>
            </a:r>
            <a:endParaRPr lang="de-DE" dirty="0" smtClean="0"/>
          </a:p>
          <a:p>
            <a:r>
              <a:rPr lang="de-DE" dirty="0" err="1" smtClean="0"/>
              <a:t>Application.DispatcherUnhandledException</a:t>
            </a:r>
            <a:r>
              <a:rPr lang="de-DE" dirty="0" smtClean="0"/>
              <a:t>: </a:t>
            </a:r>
            <a:r>
              <a:rPr lang="de-DE" dirty="0" err="1" smtClean="0"/>
              <a:t>gestisce</a:t>
            </a:r>
            <a:r>
              <a:rPr lang="de-DE" dirty="0" smtClean="0"/>
              <a:t> </a:t>
            </a:r>
            <a:r>
              <a:rPr lang="de-DE" dirty="0" err="1" smtClean="0"/>
              <a:t>errori</a:t>
            </a:r>
            <a:r>
              <a:rPr lang="de-DE" dirty="0" smtClean="0"/>
              <a:t> </a:t>
            </a:r>
            <a:r>
              <a:rPr lang="de-DE" dirty="0" err="1" smtClean="0"/>
              <a:t>generati</a:t>
            </a:r>
            <a:r>
              <a:rPr lang="de-DE" dirty="0" smtClean="0"/>
              <a:t> in WPF</a:t>
            </a:r>
          </a:p>
          <a:p>
            <a:r>
              <a:rPr lang="de-DE" dirty="0" err="1" smtClean="0"/>
              <a:t>Vedi</a:t>
            </a:r>
            <a:r>
              <a:rPr lang="de-DE" dirty="0"/>
              <a:t>: https://docs.xsharp.it/doku.php?id=exceptions</a:t>
            </a:r>
            <a:endParaRPr lang="de-DE" dirty="0" smtClean="0"/>
          </a:p>
          <a:p>
            <a:endParaRPr lang="de-DE" dirty="0"/>
          </a:p>
          <a:p>
            <a:r>
              <a:rPr lang="de-DE" dirty="0" err="1" smtClean="0"/>
              <a:t>Attenzione</a:t>
            </a:r>
            <a:r>
              <a:rPr lang="de-DE" dirty="0" smtClean="0"/>
              <a:t> a „</a:t>
            </a:r>
            <a:r>
              <a:rPr lang="de-DE" dirty="0" err="1" smtClean="0"/>
              <a:t>begin</a:t>
            </a:r>
            <a:r>
              <a:rPr lang="de-DE" dirty="0" smtClean="0"/>
              <a:t> – end </a:t>
            </a:r>
            <a:r>
              <a:rPr lang="de-DE" dirty="0" err="1" smtClean="0"/>
              <a:t>sequence</a:t>
            </a:r>
            <a:r>
              <a:rPr lang="de-DE" dirty="0" smtClean="0"/>
              <a:t>“ </a:t>
            </a:r>
            <a:r>
              <a:rPr lang="de-DE" dirty="0" err="1" smtClean="0"/>
              <a:t>negli</a:t>
            </a:r>
            <a:r>
              <a:rPr lang="de-DE" dirty="0" smtClean="0"/>
              <a:t> </a:t>
            </a:r>
            <a:r>
              <a:rPr lang="de-DE" dirty="0" err="1" smtClean="0"/>
              <a:t>applicativi</a:t>
            </a:r>
            <a:r>
              <a:rPr lang="de-DE" dirty="0" smtClean="0"/>
              <a:t> </a:t>
            </a:r>
            <a:r>
              <a:rPr lang="de-DE" dirty="0" err="1" smtClean="0"/>
              <a:t>trasportati</a:t>
            </a:r>
            <a:r>
              <a:rPr lang="de-DE" dirty="0" smtClean="0"/>
              <a:t> da VO! In </a:t>
            </a:r>
            <a:r>
              <a:rPr lang="de-DE" dirty="0" err="1" smtClean="0"/>
              <a:t>questi</a:t>
            </a:r>
            <a:r>
              <a:rPr lang="de-DE" dirty="0" smtClean="0"/>
              <a:t> </a:t>
            </a:r>
            <a:r>
              <a:rPr lang="de-DE" dirty="0" err="1" smtClean="0"/>
              <a:t>blocchi</a:t>
            </a:r>
            <a:r>
              <a:rPr lang="de-DE" dirty="0" smtClean="0"/>
              <a:t> non </a:t>
            </a:r>
            <a:r>
              <a:rPr lang="de-DE" dirty="0" err="1" smtClean="0"/>
              <a:t>viene</a:t>
            </a:r>
            <a:r>
              <a:rPr lang="de-DE" dirty="0" smtClean="0"/>
              <a:t> </a:t>
            </a:r>
            <a:r>
              <a:rPr lang="de-DE" dirty="0" err="1" smtClean="0"/>
              <a:t>gestito</a:t>
            </a:r>
            <a:r>
              <a:rPr lang="de-DE" dirty="0" smtClean="0"/>
              <a:t> </a:t>
            </a:r>
            <a:r>
              <a:rPr lang="de-DE" dirty="0" err="1" smtClean="0"/>
              <a:t>l‘errore</a:t>
            </a:r>
            <a:r>
              <a:rPr lang="de-DE" dirty="0" smtClean="0"/>
              <a:t> </a:t>
            </a:r>
            <a:r>
              <a:rPr lang="de-DE" dirty="0" err="1" smtClean="0"/>
              <a:t>che</a:t>
            </a:r>
            <a:r>
              <a:rPr lang="de-DE" dirty="0" smtClean="0"/>
              <a:t> </a:t>
            </a:r>
            <a:r>
              <a:rPr lang="de-DE" dirty="0" err="1" smtClean="0"/>
              <a:t>succede</a:t>
            </a:r>
            <a:r>
              <a:rPr lang="de-DE" dirty="0" smtClean="0"/>
              <a:t>.</a:t>
            </a:r>
          </a:p>
          <a:p>
            <a:endParaRPr lang="de-DE" dirty="0"/>
          </a:p>
          <a:p>
            <a:r>
              <a:rPr lang="de-DE" dirty="0" err="1" smtClean="0"/>
              <a:t>Proprietà</a:t>
            </a:r>
            <a:r>
              <a:rPr lang="de-DE" dirty="0" smtClean="0"/>
              <a:t> </a:t>
            </a:r>
            <a:r>
              <a:rPr lang="de-DE" dirty="0" err="1" smtClean="0"/>
              <a:t>importanti</a:t>
            </a:r>
            <a:r>
              <a:rPr lang="de-DE" dirty="0" smtClean="0"/>
              <a:t> della </a:t>
            </a:r>
            <a:r>
              <a:rPr lang="de-DE" dirty="0" err="1" smtClean="0"/>
              <a:t>classe</a:t>
            </a:r>
            <a:r>
              <a:rPr lang="de-DE" dirty="0" smtClean="0"/>
              <a:t> </a:t>
            </a:r>
            <a:r>
              <a:rPr lang="de-DE" dirty="0" err="1" smtClean="0"/>
              <a:t>Exception</a:t>
            </a:r>
            <a:r>
              <a:rPr lang="de-DE" dirty="0" smtClean="0"/>
              <a:t>:</a:t>
            </a:r>
          </a:p>
          <a:p>
            <a:r>
              <a:rPr lang="de-DE" dirty="0" err="1" smtClean="0"/>
              <a:t>Exception:Message</a:t>
            </a:r>
            <a:endParaRPr lang="de-DE" dirty="0" smtClean="0"/>
          </a:p>
          <a:p>
            <a:r>
              <a:rPr lang="de-DE" dirty="0" err="1" smtClean="0"/>
              <a:t>Exception:Stacktrace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Exception</a:t>
            </a:r>
            <a:r>
              <a:rPr lang="de-DE" dirty="0" smtClean="0"/>
              <a:t>: </a:t>
            </a:r>
            <a:r>
              <a:rPr lang="de-DE" dirty="0" err="1" smtClean="0"/>
              <a:t>InnerException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67087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Interface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Meeting </a:t>
            </a:r>
            <a:r>
              <a:rPr lang="de-DE" dirty="0" err="1"/>
              <a:t>Italiano</a:t>
            </a:r>
            <a:r>
              <a:rPr lang="de-DE" dirty="0"/>
              <a:t> 2018 a </a:t>
            </a:r>
            <a:r>
              <a:rPr lang="de-DE" dirty="0" err="1"/>
              <a:t>Bolzano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323528" y="1988840"/>
            <a:ext cx="86409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Interface è </a:t>
            </a:r>
            <a:r>
              <a:rPr lang="de-DE" dirty="0" err="1" smtClean="0"/>
              <a:t>una</a:t>
            </a:r>
            <a:r>
              <a:rPr lang="de-DE" dirty="0" smtClean="0"/>
              <a:t> </a:t>
            </a:r>
            <a:r>
              <a:rPr lang="de-DE" dirty="0" err="1" smtClean="0"/>
              <a:t>cosa</a:t>
            </a:r>
            <a:r>
              <a:rPr lang="de-DE" dirty="0" smtClean="0"/>
              <a:t> </a:t>
            </a:r>
            <a:r>
              <a:rPr lang="de-DE" dirty="0" err="1" smtClean="0"/>
              <a:t>nuova</a:t>
            </a:r>
            <a:r>
              <a:rPr lang="de-DE" dirty="0" smtClean="0"/>
              <a:t> </a:t>
            </a:r>
            <a:r>
              <a:rPr lang="de-DE" dirty="0" err="1" smtClean="0"/>
              <a:t>che</a:t>
            </a:r>
            <a:r>
              <a:rPr lang="de-DE" dirty="0" smtClean="0"/>
              <a:t> </a:t>
            </a:r>
            <a:r>
              <a:rPr lang="de-DE" dirty="0" err="1" smtClean="0"/>
              <a:t>permette</a:t>
            </a:r>
            <a:r>
              <a:rPr lang="de-DE" dirty="0" smtClean="0"/>
              <a:t> di </a:t>
            </a:r>
            <a:r>
              <a:rPr lang="de-DE" dirty="0" err="1" smtClean="0"/>
              <a:t>definire</a:t>
            </a:r>
            <a:r>
              <a:rPr lang="de-DE" dirty="0" smtClean="0"/>
              <a:t> </a:t>
            </a:r>
            <a:r>
              <a:rPr lang="de-DE" dirty="0" err="1" smtClean="0"/>
              <a:t>l‘interfaccia</a:t>
            </a:r>
            <a:r>
              <a:rPr lang="de-DE" dirty="0" smtClean="0"/>
              <a:t> di </a:t>
            </a:r>
            <a:r>
              <a:rPr lang="de-DE" dirty="0" err="1" smtClean="0"/>
              <a:t>una</a:t>
            </a:r>
            <a:r>
              <a:rPr lang="de-DE" dirty="0" smtClean="0"/>
              <a:t> </a:t>
            </a:r>
            <a:r>
              <a:rPr lang="de-DE" dirty="0" err="1" smtClean="0"/>
              <a:t>classe</a:t>
            </a:r>
            <a:r>
              <a:rPr lang="de-DE" dirty="0" smtClean="0"/>
              <a:t>.</a:t>
            </a:r>
          </a:p>
          <a:p>
            <a:endParaRPr lang="de-DE" dirty="0"/>
          </a:p>
          <a:p>
            <a:r>
              <a:rPr lang="de-DE" dirty="0" err="1" smtClean="0"/>
              <a:t>Ogni</a:t>
            </a:r>
            <a:r>
              <a:rPr lang="de-DE" dirty="0" smtClean="0"/>
              <a:t> </a:t>
            </a:r>
            <a:r>
              <a:rPr lang="de-DE" dirty="0" err="1" smtClean="0"/>
              <a:t>classe</a:t>
            </a:r>
            <a:r>
              <a:rPr lang="de-DE" dirty="0" smtClean="0"/>
              <a:t> </a:t>
            </a:r>
            <a:r>
              <a:rPr lang="de-DE" dirty="0" err="1" smtClean="0"/>
              <a:t>che</a:t>
            </a:r>
            <a:r>
              <a:rPr lang="de-DE" dirty="0" smtClean="0"/>
              <a:t> </a:t>
            </a:r>
            <a:r>
              <a:rPr lang="de-DE" dirty="0" err="1" smtClean="0"/>
              <a:t>implementa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interfaccia</a:t>
            </a:r>
            <a:r>
              <a:rPr lang="de-DE" dirty="0" smtClean="0"/>
              <a:t> </a:t>
            </a:r>
            <a:r>
              <a:rPr lang="de-DE" dirty="0" err="1" smtClean="0"/>
              <a:t>deve</a:t>
            </a:r>
            <a:r>
              <a:rPr lang="de-DE" dirty="0" smtClean="0"/>
              <a:t> </a:t>
            </a:r>
            <a:r>
              <a:rPr lang="de-DE" dirty="0" err="1" smtClean="0"/>
              <a:t>presentare</a:t>
            </a:r>
            <a:r>
              <a:rPr lang="de-DE" dirty="0" smtClean="0"/>
              <a:t> tutti i </a:t>
            </a:r>
            <a:r>
              <a:rPr lang="de-DE" dirty="0" err="1" smtClean="0"/>
              <a:t>metodi</a:t>
            </a:r>
            <a:r>
              <a:rPr lang="de-DE" dirty="0" smtClean="0"/>
              <a:t> e </a:t>
            </a:r>
            <a:r>
              <a:rPr lang="de-DE" dirty="0" err="1" smtClean="0"/>
              <a:t>property</a:t>
            </a:r>
            <a:r>
              <a:rPr lang="de-DE" dirty="0" smtClean="0"/>
              <a:t> </a:t>
            </a:r>
            <a:r>
              <a:rPr lang="de-DE" dirty="0" err="1" smtClean="0"/>
              <a:t>che</a:t>
            </a:r>
            <a:r>
              <a:rPr lang="de-DE" dirty="0" smtClean="0"/>
              <a:t> </a:t>
            </a:r>
            <a:r>
              <a:rPr lang="de-DE" dirty="0" err="1" smtClean="0"/>
              <a:t>sono</a:t>
            </a:r>
            <a:r>
              <a:rPr lang="de-DE" dirty="0" smtClean="0"/>
              <a:t> </a:t>
            </a:r>
            <a:r>
              <a:rPr lang="de-DE" dirty="0" err="1" smtClean="0"/>
              <a:t>definiti</a:t>
            </a:r>
            <a:r>
              <a:rPr lang="de-DE" dirty="0" smtClean="0"/>
              <a:t> </a:t>
            </a:r>
            <a:r>
              <a:rPr lang="de-DE" dirty="0" err="1" smtClean="0"/>
              <a:t>nella</a:t>
            </a:r>
            <a:r>
              <a:rPr lang="de-DE" dirty="0" smtClean="0"/>
              <a:t> </a:t>
            </a:r>
            <a:r>
              <a:rPr lang="de-DE" dirty="0" err="1" smtClean="0"/>
              <a:t>interface</a:t>
            </a:r>
            <a:endParaRPr lang="de-DE" dirty="0" smtClean="0"/>
          </a:p>
          <a:p>
            <a:endParaRPr lang="de-DE" dirty="0"/>
          </a:p>
          <a:p>
            <a:r>
              <a:rPr lang="de-DE" dirty="0" smtClean="0"/>
              <a:t>È </a:t>
            </a:r>
            <a:r>
              <a:rPr lang="de-DE" dirty="0" err="1" smtClean="0"/>
              <a:t>possibile</a:t>
            </a:r>
            <a:r>
              <a:rPr lang="de-DE" dirty="0" smtClean="0"/>
              <a:t> </a:t>
            </a:r>
            <a:r>
              <a:rPr lang="de-DE" dirty="0" err="1" smtClean="0"/>
              <a:t>definire</a:t>
            </a:r>
            <a:r>
              <a:rPr lang="de-DE" dirty="0" smtClean="0"/>
              <a:t> </a:t>
            </a:r>
            <a:r>
              <a:rPr lang="de-DE" dirty="0" err="1" smtClean="0"/>
              <a:t>variabili</a:t>
            </a:r>
            <a:r>
              <a:rPr lang="de-DE" dirty="0" smtClean="0"/>
              <a:t> „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IName</a:t>
            </a:r>
            <a:r>
              <a:rPr lang="de-DE" dirty="0" smtClean="0"/>
              <a:t>“ </a:t>
            </a:r>
          </a:p>
          <a:p>
            <a:endParaRPr lang="de-DE" dirty="0"/>
          </a:p>
          <a:p>
            <a:r>
              <a:rPr lang="de-DE" dirty="0" smtClean="0"/>
              <a:t>In VO le </a:t>
            </a:r>
            <a:r>
              <a:rPr lang="de-DE" dirty="0" err="1" smtClean="0"/>
              <a:t>classi</a:t>
            </a:r>
            <a:r>
              <a:rPr lang="de-DE" dirty="0" smtClean="0"/>
              <a:t> </a:t>
            </a:r>
            <a:r>
              <a:rPr lang="de-DE" dirty="0" err="1" smtClean="0"/>
              <a:t>dovevano</a:t>
            </a:r>
            <a:r>
              <a:rPr lang="de-DE" dirty="0" smtClean="0"/>
              <a:t> </a:t>
            </a:r>
            <a:r>
              <a:rPr lang="de-DE" dirty="0" err="1" smtClean="0"/>
              <a:t>ereditare</a:t>
            </a:r>
            <a:r>
              <a:rPr lang="de-DE" dirty="0" smtClean="0"/>
              <a:t> da </a:t>
            </a:r>
            <a:r>
              <a:rPr lang="de-DE" dirty="0" err="1" smtClean="0"/>
              <a:t>una</a:t>
            </a:r>
            <a:r>
              <a:rPr lang="de-DE" dirty="0" smtClean="0"/>
              <a:t> </a:t>
            </a:r>
            <a:r>
              <a:rPr lang="de-DE" dirty="0" err="1" smtClean="0"/>
              <a:t>classe</a:t>
            </a:r>
            <a:r>
              <a:rPr lang="de-DE" dirty="0" smtClean="0"/>
              <a:t> </a:t>
            </a:r>
            <a:r>
              <a:rPr lang="de-DE" dirty="0" err="1" smtClean="0"/>
              <a:t>comune</a:t>
            </a:r>
            <a:r>
              <a:rPr lang="de-DE" dirty="0" smtClean="0"/>
              <a:t>, </a:t>
            </a:r>
            <a:r>
              <a:rPr lang="de-DE" dirty="0" err="1" smtClean="0"/>
              <a:t>usando</a:t>
            </a:r>
            <a:r>
              <a:rPr lang="de-DE" dirty="0" smtClean="0"/>
              <a:t> „</a:t>
            </a:r>
            <a:r>
              <a:rPr lang="de-DE" dirty="0" err="1" smtClean="0"/>
              <a:t>interface</a:t>
            </a:r>
            <a:r>
              <a:rPr lang="de-DE" dirty="0" smtClean="0"/>
              <a:t>“ le </a:t>
            </a:r>
            <a:r>
              <a:rPr lang="de-DE" dirty="0" err="1" smtClean="0"/>
              <a:t>classi</a:t>
            </a:r>
            <a:r>
              <a:rPr lang="de-DE" dirty="0" smtClean="0"/>
              <a:t> non </a:t>
            </a:r>
            <a:r>
              <a:rPr lang="de-DE" dirty="0" err="1" smtClean="0"/>
              <a:t>devono</a:t>
            </a:r>
            <a:r>
              <a:rPr lang="de-DE" dirty="0" smtClean="0"/>
              <a:t> </a:t>
            </a:r>
            <a:r>
              <a:rPr lang="de-DE" dirty="0" err="1" smtClean="0"/>
              <a:t>essere</a:t>
            </a:r>
            <a:r>
              <a:rPr lang="de-DE" dirty="0" smtClean="0"/>
              <a:t> </a:t>
            </a:r>
            <a:r>
              <a:rPr lang="de-DE" dirty="0" err="1" smtClean="0"/>
              <a:t>collegati</a:t>
            </a:r>
            <a:r>
              <a:rPr lang="de-DE" dirty="0" smtClean="0"/>
              <a:t> in </a:t>
            </a:r>
            <a:r>
              <a:rPr lang="de-DE" dirty="0" err="1" smtClean="0"/>
              <a:t>nessuna</a:t>
            </a:r>
            <a:r>
              <a:rPr lang="de-DE" dirty="0" smtClean="0"/>
              <a:t> </a:t>
            </a:r>
            <a:r>
              <a:rPr lang="de-DE" dirty="0" err="1" smtClean="0"/>
              <a:t>maniera</a:t>
            </a:r>
            <a:endParaRPr lang="de-DE" dirty="0" smtClean="0"/>
          </a:p>
          <a:p>
            <a:endParaRPr lang="de-DE" dirty="0"/>
          </a:p>
          <a:p>
            <a:r>
              <a:rPr lang="de-DE" dirty="0" err="1" smtClean="0"/>
              <a:t>Convenzione</a:t>
            </a:r>
            <a:r>
              <a:rPr lang="de-DE" dirty="0" smtClean="0"/>
              <a:t>: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nome</a:t>
            </a:r>
            <a:r>
              <a:rPr lang="de-DE" dirty="0" smtClean="0"/>
              <a:t> di </a:t>
            </a:r>
            <a:r>
              <a:rPr lang="de-DE" dirty="0" err="1" smtClean="0"/>
              <a:t>interfaccia</a:t>
            </a:r>
            <a:r>
              <a:rPr lang="de-DE" dirty="0" smtClean="0"/>
              <a:t> </a:t>
            </a:r>
            <a:r>
              <a:rPr lang="de-DE" dirty="0" err="1" smtClean="0"/>
              <a:t>inizia</a:t>
            </a:r>
            <a:r>
              <a:rPr lang="de-DE" dirty="0" smtClean="0"/>
              <a:t> </a:t>
            </a:r>
            <a:r>
              <a:rPr lang="de-DE" dirty="0" err="1" smtClean="0"/>
              <a:t>con</a:t>
            </a:r>
            <a:r>
              <a:rPr lang="de-DE" dirty="0" smtClean="0"/>
              <a:t> la „I“ </a:t>
            </a:r>
            <a:r>
              <a:rPr lang="de-DE" dirty="0" err="1" smtClean="0"/>
              <a:t>maiuscola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864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err="1" smtClean="0"/>
              <a:t>Problemi</a:t>
            </a:r>
            <a:r>
              <a:rPr lang="de-DE" sz="4000" dirty="0" smtClean="0"/>
              <a:t> </a:t>
            </a:r>
            <a:r>
              <a:rPr lang="de-DE" sz="4000" dirty="0" err="1" smtClean="0"/>
              <a:t>con</a:t>
            </a:r>
            <a:r>
              <a:rPr lang="de-DE" sz="4000" dirty="0" smtClean="0"/>
              <a:t> </a:t>
            </a:r>
            <a:r>
              <a:rPr lang="de-DE" sz="4000" dirty="0" err="1" smtClean="0"/>
              <a:t>float</a:t>
            </a:r>
            <a:r>
              <a:rPr lang="de-DE" sz="4000" dirty="0" smtClean="0"/>
              <a:t>? </a:t>
            </a:r>
            <a:r>
              <a:rPr lang="de-DE" sz="4000" dirty="0" err="1" smtClean="0"/>
              <a:t>Decimal</a:t>
            </a:r>
            <a:r>
              <a:rPr lang="de-DE" sz="4000" dirty="0" smtClean="0"/>
              <a:t>!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Meeting </a:t>
            </a:r>
            <a:r>
              <a:rPr lang="de-DE" dirty="0" err="1"/>
              <a:t>Italiano</a:t>
            </a:r>
            <a:r>
              <a:rPr lang="de-DE" dirty="0"/>
              <a:t> 2018 a </a:t>
            </a:r>
            <a:r>
              <a:rPr lang="de-DE" dirty="0" err="1"/>
              <a:t>Bolzano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323528" y="1916832"/>
            <a:ext cx="85689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Float</a:t>
            </a:r>
            <a:r>
              <a:rPr lang="de-DE" dirty="0" smtClean="0"/>
              <a:t> in Clipper e VO, e </a:t>
            </a:r>
            <a:r>
              <a:rPr lang="de-DE" dirty="0" err="1" smtClean="0"/>
              <a:t>conseguentemente</a:t>
            </a:r>
            <a:r>
              <a:rPr lang="de-DE" dirty="0" smtClean="0"/>
              <a:t> </a:t>
            </a:r>
            <a:r>
              <a:rPr lang="de-DE" dirty="0" err="1" smtClean="0"/>
              <a:t>anche</a:t>
            </a:r>
            <a:r>
              <a:rPr lang="de-DE" dirty="0" smtClean="0"/>
              <a:t> in Vulcan e X# è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tipo</a:t>
            </a:r>
            <a:r>
              <a:rPr lang="de-DE" dirty="0" smtClean="0"/>
              <a:t> di dato „</a:t>
            </a:r>
            <a:r>
              <a:rPr lang="de-DE" dirty="0" err="1" smtClean="0"/>
              <a:t>floating</a:t>
            </a:r>
            <a:r>
              <a:rPr lang="de-DE" dirty="0" smtClean="0"/>
              <a:t> </a:t>
            </a:r>
            <a:r>
              <a:rPr lang="de-DE" dirty="0" err="1" smtClean="0"/>
              <a:t>point</a:t>
            </a:r>
            <a:r>
              <a:rPr lang="de-DE" dirty="0" smtClean="0"/>
              <a:t>“, </a:t>
            </a:r>
            <a:r>
              <a:rPr lang="de-DE" dirty="0" err="1" smtClean="0"/>
              <a:t>cioè</a:t>
            </a:r>
            <a:r>
              <a:rPr lang="de-DE" dirty="0" smtClean="0"/>
              <a:t> </a:t>
            </a:r>
            <a:r>
              <a:rPr lang="de-DE" dirty="0" err="1" smtClean="0"/>
              <a:t>con</a:t>
            </a:r>
            <a:r>
              <a:rPr lang="de-DE" dirty="0" smtClean="0"/>
              <a:t> </a:t>
            </a:r>
            <a:r>
              <a:rPr lang="de-DE" dirty="0" err="1" smtClean="0"/>
              <a:t>virgola</a:t>
            </a:r>
            <a:r>
              <a:rPr lang="de-DE" dirty="0" smtClean="0"/>
              <a:t> mobile e </a:t>
            </a:r>
            <a:r>
              <a:rPr lang="de-DE" dirty="0" err="1" smtClean="0"/>
              <a:t>esponenti</a:t>
            </a:r>
            <a:r>
              <a:rPr lang="de-DE" dirty="0" smtClean="0"/>
              <a:t>.</a:t>
            </a:r>
          </a:p>
          <a:p>
            <a:endParaRPr lang="de-DE" dirty="0" smtClean="0"/>
          </a:p>
          <a:p>
            <a:r>
              <a:rPr lang="de-DE" dirty="0" err="1" smtClean="0"/>
              <a:t>Potrebbe</a:t>
            </a:r>
            <a:r>
              <a:rPr lang="de-DE" dirty="0" smtClean="0"/>
              <a:t> </a:t>
            </a:r>
            <a:r>
              <a:rPr lang="de-DE" dirty="0" err="1" smtClean="0"/>
              <a:t>essere</a:t>
            </a:r>
            <a:r>
              <a:rPr lang="de-DE" dirty="0" smtClean="0"/>
              <a:t> </a:t>
            </a:r>
            <a:r>
              <a:rPr lang="de-DE" dirty="0" err="1" smtClean="0"/>
              <a:t>che</a:t>
            </a:r>
            <a:r>
              <a:rPr lang="de-DE" dirty="0"/>
              <a:t> </a:t>
            </a:r>
            <a:r>
              <a:rPr lang="de-DE" dirty="0" err="1" smtClean="0"/>
              <a:t>una</a:t>
            </a:r>
            <a:r>
              <a:rPr lang="de-DE" dirty="0" smtClean="0"/>
              <a:t> </a:t>
            </a:r>
            <a:r>
              <a:rPr lang="de-DE" dirty="0" err="1" smtClean="0"/>
              <a:t>cifra</a:t>
            </a:r>
            <a:r>
              <a:rPr lang="de-DE" dirty="0" smtClean="0"/>
              <a:t> „123456789“ </a:t>
            </a:r>
            <a:r>
              <a:rPr lang="de-DE" dirty="0" err="1" smtClean="0"/>
              <a:t>internamente</a:t>
            </a:r>
            <a:r>
              <a:rPr lang="de-DE" dirty="0" smtClean="0"/>
              <a:t> </a:t>
            </a:r>
            <a:r>
              <a:rPr lang="de-DE" dirty="0" err="1" smtClean="0"/>
              <a:t>sia</a:t>
            </a:r>
            <a:r>
              <a:rPr lang="de-DE" dirty="0" smtClean="0"/>
              <a:t> </a:t>
            </a:r>
            <a:r>
              <a:rPr lang="de-DE" dirty="0" err="1" smtClean="0"/>
              <a:t>rappresentata</a:t>
            </a:r>
            <a:r>
              <a:rPr lang="de-DE" dirty="0" smtClean="0"/>
              <a:t> </a:t>
            </a:r>
            <a:r>
              <a:rPr lang="de-DE" dirty="0" err="1" smtClean="0"/>
              <a:t>come</a:t>
            </a:r>
            <a:endParaRPr lang="de-DE" dirty="0" smtClean="0"/>
          </a:p>
          <a:p>
            <a:r>
              <a:rPr lang="de-DE" dirty="0" smtClean="0"/>
              <a:t>„123456788.9999999999“ . </a:t>
            </a:r>
          </a:p>
          <a:p>
            <a:r>
              <a:rPr lang="de-DE" dirty="0" err="1" smtClean="0"/>
              <a:t>Questa</a:t>
            </a:r>
            <a:r>
              <a:rPr lang="de-DE" dirty="0" smtClean="0"/>
              <a:t> </a:t>
            </a:r>
            <a:r>
              <a:rPr lang="de-DE" dirty="0" err="1" smtClean="0"/>
              <a:t>può</a:t>
            </a:r>
            <a:r>
              <a:rPr lang="de-DE" dirty="0" smtClean="0"/>
              <a:t> </a:t>
            </a:r>
            <a:r>
              <a:rPr lang="de-DE" dirty="0" err="1" smtClean="0"/>
              <a:t>portare</a:t>
            </a:r>
            <a:r>
              <a:rPr lang="de-DE" dirty="0" smtClean="0"/>
              <a:t> a </a:t>
            </a:r>
            <a:r>
              <a:rPr lang="de-DE" dirty="0" err="1" smtClean="0"/>
              <a:t>problemi</a:t>
            </a:r>
            <a:r>
              <a:rPr lang="de-DE" dirty="0" smtClean="0"/>
              <a:t>  di </a:t>
            </a:r>
            <a:r>
              <a:rPr lang="de-DE" dirty="0" err="1" smtClean="0"/>
              <a:t>arrotondamento</a:t>
            </a:r>
            <a:r>
              <a:rPr lang="de-DE" dirty="0" smtClean="0"/>
              <a:t> </a:t>
            </a:r>
            <a:r>
              <a:rPr lang="de-DE" dirty="0" err="1" smtClean="0"/>
              <a:t>perchè</a:t>
            </a:r>
            <a:r>
              <a:rPr lang="de-DE" dirty="0" smtClean="0"/>
              <a:t> </a:t>
            </a:r>
          </a:p>
          <a:p>
            <a:r>
              <a:rPr lang="de-DE" dirty="0" smtClean="0"/>
              <a:t>„123456789 == </a:t>
            </a:r>
            <a:r>
              <a:rPr lang="de-DE" dirty="0" err="1" smtClean="0"/>
              <a:t>nVariabile</a:t>
            </a:r>
            <a:r>
              <a:rPr lang="de-DE" dirty="0" smtClean="0"/>
              <a:t>“ </a:t>
            </a:r>
            <a:r>
              <a:rPr lang="de-DE" dirty="0" err="1" smtClean="0"/>
              <a:t>potrebbe</a:t>
            </a:r>
            <a:r>
              <a:rPr lang="de-DE" dirty="0" smtClean="0"/>
              <a:t> </a:t>
            </a:r>
            <a:r>
              <a:rPr lang="de-DE" dirty="0" err="1" smtClean="0"/>
              <a:t>ritornare</a:t>
            </a:r>
            <a:r>
              <a:rPr lang="de-DE" dirty="0" smtClean="0"/>
              <a:t> </a:t>
            </a:r>
            <a:r>
              <a:rPr lang="de-DE" dirty="0" err="1" smtClean="0"/>
              <a:t>false</a:t>
            </a:r>
            <a:r>
              <a:rPr lang="de-DE" dirty="0" smtClean="0"/>
              <a:t>.</a:t>
            </a:r>
          </a:p>
          <a:p>
            <a:endParaRPr lang="de-DE" dirty="0"/>
          </a:p>
          <a:p>
            <a:r>
              <a:rPr lang="de-DE" dirty="0" smtClean="0"/>
              <a:t>Nel .NET Framework </a:t>
            </a:r>
            <a:r>
              <a:rPr lang="de-DE" dirty="0" err="1" smtClean="0"/>
              <a:t>esiste</a:t>
            </a:r>
            <a:r>
              <a:rPr lang="de-DE" dirty="0" smtClean="0"/>
              <a:t> „</a:t>
            </a:r>
            <a:r>
              <a:rPr lang="de-DE" dirty="0" err="1" smtClean="0"/>
              <a:t>decimal</a:t>
            </a:r>
            <a:r>
              <a:rPr lang="de-DE" dirty="0" smtClean="0"/>
              <a:t>“ ad </a:t>
            </a:r>
            <a:r>
              <a:rPr lang="de-DE" dirty="0" err="1" smtClean="0"/>
              <a:t>alta</a:t>
            </a:r>
            <a:r>
              <a:rPr lang="de-DE" dirty="0" smtClean="0"/>
              <a:t> </a:t>
            </a:r>
            <a:r>
              <a:rPr lang="de-DE" dirty="0" err="1" smtClean="0"/>
              <a:t>precisione</a:t>
            </a:r>
            <a:r>
              <a:rPr lang="de-DE" dirty="0" smtClean="0"/>
              <a:t>, </a:t>
            </a:r>
            <a:r>
              <a:rPr lang="de-DE" dirty="0" err="1" smtClean="0"/>
              <a:t>dove</a:t>
            </a:r>
            <a:r>
              <a:rPr lang="de-DE" dirty="0" smtClean="0"/>
              <a:t> non </a:t>
            </a:r>
            <a:r>
              <a:rPr lang="de-DE" dirty="0" err="1" smtClean="0"/>
              <a:t>succedono</a:t>
            </a:r>
            <a:r>
              <a:rPr lang="de-DE" dirty="0" smtClean="0"/>
              <a:t> </a:t>
            </a:r>
            <a:r>
              <a:rPr lang="de-DE" dirty="0" err="1" smtClean="0"/>
              <a:t>questi</a:t>
            </a:r>
            <a:r>
              <a:rPr lang="de-DE" dirty="0" smtClean="0"/>
              <a:t> </a:t>
            </a:r>
            <a:r>
              <a:rPr lang="de-DE" dirty="0" err="1" smtClean="0"/>
              <a:t>errori</a:t>
            </a:r>
            <a:r>
              <a:rPr lang="de-DE" dirty="0" smtClean="0"/>
              <a:t>. </a:t>
            </a:r>
            <a:r>
              <a:rPr lang="de-DE" dirty="0" err="1" smtClean="0"/>
              <a:t>Unico</a:t>
            </a:r>
            <a:r>
              <a:rPr lang="de-DE" dirty="0" smtClean="0"/>
              <a:t> </a:t>
            </a:r>
            <a:r>
              <a:rPr lang="de-DE" dirty="0" err="1" smtClean="0"/>
              <a:t>neo</a:t>
            </a:r>
            <a:r>
              <a:rPr lang="de-DE" dirty="0" smtClean="0"/>
              <a:t>: più lento.</a:t>
            </a:r>
          </a:p>
          <a:p>
            <a:endParaRPr lang="de-DE" dirty="0"/>
          </a:p>
          <a:p>
            <a:r>
              <a:rPr lang="de-DE" dirty="0" err="1" smtClean="0"/>
              <a:t>Notizia</a:t>
            </a:r>
            <a:r>
              <a:rPr lang="de-DE" dirty="0" smtClean="0"/>
              <a:t> </a:t>
            </a:r>
            <a:r>
              <a:rPr lang="de-DE" dirty="0" err="1" smtClean="0"/>
              <a:t>buona</a:t>
            </a:r>
            <a:r>
              <a:rPr lang="de-DE" dirty="0" smtClean="0"/>
              <a:t>: </a:t>
            </a:r>
            <a:r>
              <a:rPr lang="de-DE" dirty="0" err="1" smtClean="0"/>
              <a:t>nella</a:t>
            </a:r>
            <a:r>
              <a:rPr lang="de-DE" dirty="0" smtClean="0"/>
              <a:t> </a:t>
            </a:r>
            <a:r>
              <a:rPr lang="de-DE" dirty="0" err="1" smtClean="0"/>
              <a:t>runtime</a:t>
            </a:r>
            <a:r>
              <a:rPr lang="de-DE" dirty="0" smtClean="0"/>
              <a:t> di X# „</a:t>
            </a:r>
            <a:r>
              <a:rPr lang="de-DE" dirty="0" err="1" smtClean="0"/>
              <a:t>decimal</a:t>
            </a:r>
            <a:r>
              <a:rPr lang="de-DE" dirty="0" smtClean="0"/>
              <a:t>“ </a:t>
            </a:r>
            <a:r>
              <a:rPr lang="de-DE" dirty="0" err="1" smtClean="0"/>
              <a:t>viene</a:t>
            </a:r>
            <a:r>
              <a:rPr lang="de-DE" dirty="0"/>
              <a:t> </a:t>
            </a:r>
            <a:r>
              <a:rPr lang="de-DE" dirty="0" err="1" smtClean="0"/>
              <a:t>supportato</a:t>
            </a:r>
            <a:r>
              <a:rPr lang="de-DE" dirty="0" smtClean="0"/>
              <a:t> </a:t>
            </a:r>
            <a:r>
              <a:rPr lang="de-DE" dirty="0" err="1" smtClean="0"/>
              <a:t>direttamente</a:t>
            </a:r>
            <a:r>
              <a:rPr lang="de-DE" dirty="0" smtClean="0"/>
              <a:t>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228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Performance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Meeting </a:t>
            </a:r>
            <a:r>
              <a:rPr lang="de-DE" dirty="0" err="1"/>
              <a:t>Italiano</a:t>
            </a:r>
            <a:r>
              <a:rPr lang="de-DE" dirty="0"/>
              <a:t> 2018 a </a:t>
            </a:r>
            <a:r>
              <a:rPr lang="de-DE" dirty="0" err="1"/>
              <a:t>Bolzano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395536" y="1916832"/>
            <a:ext cx="85689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La </a:t>
            </a:r>
            <a:r>
              <a:rPr lang="de-DE" dirty="0" err="1" smtClean="0"/>
              <a:t>performance</a:t>
            </a:r>
            <a:r>
              <a:rPr lang="de-DE" dirty="0" smtClean="0"/>
              <a:t> di VO e X# </a:t>
            </a:r>
            <a:r>
              <a:rPr lang="de-DE" dirty="0" err="1" smtClean="0"/>
              <a:t>sono</a:t>
            </a:r>
            <a:r>
              <a:rPr lang="de-DE" dirty="0" smtClean="0"/>
              <a:t> </a:t>
            </a:r>
            <a:r>
              <a:rPr lang="de-DE" dirty="0" err="1" smtClean="0"/>
              <a:t>difficili</a:t>
            </a:r>
            <a:r>
              <a:rPr lang="de-DE" dirty="0" smtClean="0"/>
              <a:t> da </a:t>
            </a:r>
            <a:r>
              <a:rPr lang="de-DE" dirty="0" err="1" smtClean="0"/>
              <a:t>paragonare</a:t>
            </a:r>
            <a:r>
              <a:rPr lang="de-DE" dirty="0" smtClean="0"/>
              <a:t>.</a:t>
            </a:r>
          </a:p>
          <a:p>
            <a:endParaRPr lang="de-DE" dirty="0" smtClean="0"/>
          </a:p>
          <a:p>
            <a:r>
              <a:rPr lang="de-DE" dirty="0" smtClean="0"/>
              <a:t>X# è </a:t>
            </a:r>
            <a:r>
              <a:rPr lang="de-DE" dirty="0" err="1" smtClean="0"/>
              <a:t>stato</a:t>
            </a:r>
            <a:r>
              <a:rPr lang="de-DE" dirty="0" smtClean="0"/>
              <a:t> </a:t>
            </a:r>
            <a:r>
              <a:rPr lang="de-DE" dirty="0" err="1" smtClean="0"/>
              <a:t>sviluppato</a:t>
            </a:r>
            <a:r>
              <a:rPr lang="de-DE" dirty="0" smtClean="0"/>
              <a:t> </a:t>
            </a:r>
            <a:r>
              <a:rPr lang="de-DE" dirty="0" err="1" smtClean="0"/>
              <a:t>con</a:t>
            </a:r>
            <a:r>
              <a:rPr lang="de-DE" dirty="0" smtClean="0"/>
              <a:t> la </a:t>
            </a:r>
            <a:r>
              <a:rPr lang="de-DE" dirty="0" err="1" smtClean="0"/>
              <a:t>performance</a:t>
            </a:r>
            <a:r>
              <a:rPr lang="de-DE" dirty="0" smtClean="0"/>
              <a:t> in </a:t>
            </a:r>
            <a:r>
              <a:rPr lang="de-DE" dirty="0" err="1" smtClean="0"/>
              <a:t>mente</a:t>
            </a:r>
            <a:r>
              <a:rPr lang="de-DE" dirty="0" smtClean="0"/>
              <a:t>. </a:t>
            </a:r>
            <a:r>
              <a:rPr lang="de-DE" dirty="0" err="1" smtClean="0"/>
              <a:t>Codice</a:t>
            </a:r>
            <a:r>
              <a:rPr lang="de-DE" dirty="0" smtClean="0"/>
              <a:t> </a:t>
            </a:r>
            <a:r>
              <a:rPr lang="de-DE" dirty="0" err="1" smtClean="0"/>
              <a:t>eseguito</a:t>
            </a:r>
            <a:r>
              <a:rPr lang="de-DE" dirty="0" smtClean="0"/>
              <a:t> </a:t>
            </a:r>
            <a:r>
              <a:rPr lang="de-DE" dirty="0" err="1" smtClean="0"/>
              <a:t>all‘interno</a:t>
            </a:r>
            <a:r>
              <a:rPr lang="de-DE" dirty="0" smtClean="0"/>
              <a:t> della </a:t>
            </a:r>
            <a:r>
              <a:rPr lang="de-DE" dirty="0" err="1" smtClean="0"/>
              <a:t>runtime</a:t>
            </a:r>
            <a:r>
              <a:rPr lang="de-DE" dirty="0" smtClean="0"/>
              <a:t> del .NET Framework è più lento </a:t>
            </a:r>
            <a:r>
              <a:rPr lang="de-DE" dirty="0" err="1" smtClean="0"/>
              <a:t>rispetto</a:t>
            </a:r>
            <a:r>
              <a:rPr lang="de-DE" dirty="0" smtClean="0"/>
              <a:t> a </a:t>
            </a:r>
            <a:r>
              <a:rPr lang="de-DE" dirty="0" err="1" smtClean="0"/>
              <a:t>codice</a:t>
            </a:r>
            <a:r>
              <a:rPr lang="de-DE" dirty="0" smtClean="0"/>
              <a:t> </a:t>
            </a:r>
            <a:r>
              <a:rPr lang="de-DE" dirty="0" err="1" smtClean="0"/>
              <a:t>nativo</a:t>
            </a:r>
            <a:r>
              <a:rPr lang="de-DE" dirty="0" smtClean="0"/>
              <a:t> </a:t>
            </a:r>
            <a:r>
              <a:rPr lang="de-DE" dirty="0" err="1" smtClean="0"/>
              <a:t>come</a:t>
            </a:r>
            <a:r>
              <a:rPr lang="de-DE" dirty="0" smtClean="0"/>
              <a:t> VO.</a:t>
            </a:r>
          </a:p>
          <a:p>
            <a:endParaRPr lang="de-DE" dirty="0"/>
          </a:p>
          <a:p>
            <a:r>
              <a:rPr lang="de-DE" dirty="0" err="1" smtClean="0"/>
              <a:t>Ottimizzazioni</a:t>
            </a:r>
            <a:r>
              <a:rPr lang="de-DE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array</a:t>
            </a:r>
            <a:r>
              <a:rPr lang="de-DE" dirty="0" smtClean="0"/>
              <a:t> </a:t>
            </a:r>
            <a:r>
              <a:rPr lang="de-DE" dirty="0" err="1" smtClean="0"/>
              <a:t>tipizzati</a:t>
            </a:r>
            <a:r>
              <a:rPr lang="de-DE" dirty="0" smtClean="0"/>
              <a:t> </a:t>
            </a:r>
            <a:r>
              <a:rPr lang="de-DE" dirty="0" err="1" smtClean="0"/>
              <a:t>internamente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Macro</a:t>
            </a:r>
            <a:r>
              <a:rPr lang="de-DE" dirty="0" smtClean="0"/>
              <a:t> più </a:t>
            </a:r>
            <a:r>
              <a:rPr lang="de-DE" dirty="0" err="1" smtClean="0"/>
              <a:t>lente</a:t>
            </a:r>
            <a:r>
              <a:rPr lang="de-DE" dirty="0" smtClean="0"/>
              <a:t> </a:t>
            </a:r>
            <a:r>
              <a:rPr lang="de-DE" dirty="0" err="1" smtClean="0"/>
              <a:t>nella</a:t>
            </a:r>
            <a:r>
              <a:rPr lang="de-DE" dirty="0" smtClean="0"/>
              <a:t> </a:t>
            </a:r>
            <a:r>
              <a:rPr lang="de-DE" dirty="0" err="1" smtClean="0"/>
              <a:t>compilazione</a:t>
            </a:r>
            <a:r>
              <a:rPr lang="de-DE" dirty="0" smtClean="0"/>
              <a:t>, più </a:t>
            </a:r>
            <a:r>
              <a:rPr lang="de-DE" dirty="0" err="1" smtClean="0"/>
              <a:t>veloci</a:t>
            </a:r>
            <a:r>
              <a:rPr lang="de-DE" dirty="0" smtClean="0"/>
              <a:t> </a:t>
            </a:r>
            <a:r>
              <a:rPr lang="de-DE" dirty="0" err="1" smtClean="0"/>
              <a:t>nella</a:t>
            </a:r>
            <a:r>
              <a:rPr lang="de-DE" dirty="0" smtClean="0"/>
              <a:t> </a:t>
            </a:r>
            <a:r>
              <a:rPr lang="de-DE" dirty="0" err="1" smtClean="0"/>
              <a:t>esecuzione</a:t>
            </a:r>
            <a:r>
              <a:rPr lang="de-DE" dirty="0"/>
              <a:t> </a:t>
            </a:r>
            <a:r>
              <a:rPr lang="de-DE" dirty="0" err="1" smtClean="0"/>
              <a:t>perchè</a:t>
            </a:r>
            <a:r>
              <a:rPr lang="de-DE" dirty="0" smtClean="0"/>
              <a:t> </a:t>
            </a:r>
            <a:r>
              <a:rPr lang="de-DE" dirty="0" err="1" smtClean="0"/>
              <a:t>codice</a:t>
            </a:r>
            <a:r>
              <a:rPr lang="de-DE" dirty="0" smtClean="0"/>
              <a:t> </a:t>
            </a:r>
            <a:r>
              <a:rPr lang="de-DE" dirty="0" err="1" smtClean="0"/>
              <a:t>compilato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Garbage</a:t>
            </a:r>
            <a:r>
              <a:rPr lang="de-DE" dirty="0" smtClean="0"/>
              <a:t> </a:t>
            </a:r>
            <a:r>
              <a:rPr lang="de-DE" dirty="0" err="1" smtClean="0"/>
              <a:t>collector</a:t>
            </a:r>
            <a:r>
              <a:rPr lang="de-DE" dirty="0" smtClean="0"/>
              <a:t> molto più </a:t>
            </a:r>
            <a:r>
              <a:rPr lang="de-DE" dirty="0" err="1" smtClean="0"/>
              <a:t>evoluto</a:t>
            </a:r>
            <a:r>
              <a:rPr lang="de-DE" dirty="0" smtClean="0"/>
              <a:t>, stabile e veloce, in </a:t>
            </a:r>
            <a:r>
              <a:rPr lang="de-DE" dirty="0" err="1" smtClean="0"/>
              <a:t>AnyCPU</a:t>
            </a:r>
            <a:r>
              <a:rPr lang="de-DE" dirty="0" smtClean="0"/>
              <a:t> </a:t>
            </a:r>
            <a:r>
              <a:rPr lang="de-DE" dirty="0" err="1" smtClean="0"/>
              <a:t>può</a:t>
            </a:r>
            <a:r>
              <a:rPr lang="de-DE" dirty="0" smtClean="0"/>
              <a:t> </a:t>
            </a:r>
            <a:r>
              <a:rPr lang="de-DE" dirty="0" err="1" smtClean="0"/>
              <a:t>usare</a:t>
            </a:r>
            <a:r>
              <a:rPr lang="de-DE" dirty="0" smtClean="0"/>
              <a:t> </a:t>
            </a:r>
            <a:r>
              <a:rPr lang="de-DE" dirty="0" err="1" smtClean="0"/>
              <a:t>tutta</a:t>
            </a:r>
            <a:r>
              <a:rPr lang="de-DE" dirty="0" smtClean="0"/>
              <a:t> la </a:t>
            </a:r>
            <a:r>
              <a:rPr lang="de-DE" dirty="0" err="1" smtClean="0"/>
              <a:t>memoria</a:t>
            </a:r>
            <a:r>
              <a:rPr lang="de-DE" dirty="0" smtClean="0"/>
              <a:t>, non solo 2 GB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810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Fine </a:t>
            </a:r>
            <a:r>
              <a:rPr lang="de-DE" sz="4000" dirty="0" err="1" smtClean="0"/>
              <a:t>sessione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Meeting </a:t>
            </a:r>
            <a:r>
              <a:rPr lang="de-DE" dirty="0" err="1"/>
              <a:t>Italiano</a:t>
            </a:r>
            <a:r>
              <a:rPr lang="de-DE" dirty="0"/>
              <a:t> 2018 a </a:t>
            </a:r>
            <a:r>
              <a:rPr lang="de-DE" dirty="0" err="1"/>
              <a:t>Bolzano</a:t>
            </a:r>
            <a:endParaRPr lang="de-DE" dirty="0"/>
          </a:p>
          <a:p>
            <a:pPr algn="ctr"/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1331640" y="2852936"/>
            <a:ext cx="68407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Grazie della </a:t>
            </a:r>
            <a:r>
              <a:rPr lang="de-DE" dirty="0" err="1" smtClean="0"/>
              <a:t>Vostra</a:t>
            </a:r>
            <a:r>
              <a:rPr lang="de-DE" dirty="0" smtClean="0"/>
              <a:t> </a:t>
            </a:r>
            <a:r>
              <a:rPr lang="de-DE" dirty="0" err="1" smtClean="0"/>
              <a:t>attenzione</a:t>
            </a:r>
            <a:r>
              <a:rPr lang="de-DE" dirty="0" smtClean="0"/>
              <a:t>!</a:t>
            </a:r>
          </a:p>
          <a:p>
            <a:pPr algn="ctr"/>
            <a:endParaRPr lang="de-DE" dirty="0" smtClean="0"/>
          </a:p>
          <a:p>
            <a:pPr algn="ctr"/>
            <a:endParaRPr lang="de-DE" dirty="0"/>
          </a:p>
          <a:p>
            <a:pPr algn="ctr"/>
            <a:r>
              <a:rPr lang="de-DE" dirty="0" smtClean="0">
                <a:hlinkClick r:id="rId5"/>
              </a:rPr>
              <a:t>www.xsharp.info</a:t>
            </a:r>
            <a:endParaRPr lang="de-DE" dirty="0" smtClean="0"/>
          </a:p>
          <a:p>
            <a:pPr algn="ctr"/>
            <a:r>
              <a:rPr lang="de-DE" dirty="0" smtClean="0"/>
              <a:t>Docs.xsharp.it</a:t>
            </a:r>
          </a:p>
          <a:p>
            <a:pPr algn="ctr"/>
            <a:r>
              <a:rPr lang="de-DE" dirty="0" smtClean="0">
                <a:hlinkClick r:id="rId6"/>
              </a:rPr>
              <a:t>www.xsharp.info/help/index.html</a:t>
            </a:r>
            <a:endParaRPr lang="de-DE" dirty="0" smtClean="0"/>
          </a:p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30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080120"/>
          </a:xfrm>
        </p:spPr>
        <p:txBody>
          <a:bodyPr>
            <a:normAutofit/>
          </a:bodyPr>
          <a:lstStyle/>
          <a:p>
            <a:r>
              <a:rPr lang="de-DE" sz="4000" dirty="0" err="1" smtClean="0"/>
              <a:t>Runtime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Meeting </a:t>
            </a:r>
            <a:r>
              <a:rPr lang="de-DE" dirty="0" err="1"/>
              <a:t>Italiano</a:t>
            </a:r>
            <a:r>
              <a:rPr lang="de-DE" dirty="0"/>
              <a:t> 2018 a </a:t>
            </a:r>
            <a:r>
              <a:rPr lang="de-DE" dirty="0" err="1"/>
              <a:t>Bolzano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251520" y="1700808"/>
            <a:ext cx="86409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 smtClean="0"/>
              <a:t>Un</a:t>
            </a:r>
            <a:r>
              <a:rPr lang="de-DE" b="1" dirty="0" smtClean="0"/>
              <a:t> </a:t>
            </a:r>
            <a:r>
              <a:rPr lang="de-DE" b="1" dirty="0" err="1" smtClean="0"/>
              <a:t>applicativo</a:t>
            </a:r>
            <a:r>
              <a:rPr lang="de-DE" b="1" dirty="0" smtClean="0"/>
              <a:t> X# </a:t>
            </a:r>
            <a:r>
              <a:rPr lang="de-DE" b="1" dirty="0" err="1" smtClean="0"/>
              <a:t>viene</a:t>
            </a:r>
            <a:r>
              <a:rPr lang="de-DE" b="1" dirty="0" smtClean="0"/>
              <a:t> </a:t>
            </a:r>
            <a:r>
              <a:rPr lang="de-DE" b="1" dirty="0" err="1" smtClean="0"/>
              <a:t>eseguito</a:t>
            </a:r>
            <a:r>
              <a:rPr lang="de-DE" b="1" dirty="0" smtClean="0"/>
              <a:t> </a:t>
            </a:r>
            <a:r>
              <a:rPr lang="de-DE" b="1" dirty="0" err="1" smtClean="0"/>
              <a:t>nel</a:t>
            </a:r>
            <a:r>
              <a:rPr lang="de-DE" b="1" dirty="0" smtClean="0"/>
              <a:t> </a:t>
            </a:r>
            <a:r>
              <a:rPr lang="de-DE" b="1" dirty="0" err="1" smtClean="0"/>
              <a:t>runtime</a:t>
            </a:r>
            <a:r>
              <a:rPr lang="de-DE" b="1" dirty="0" smtClean="0"/>
              <a:t> di .NET e non più in </a:t>
            </a:r>
            <a:r>
              <a:rPr lang="de-DE" b="1" dirty="0" err="1" smtClean="0"/>
              <a:t>un</a:t>
            </a:r>
            <a:r>
              <a:rPr lang="de-DE" b="1" dirty="0" smtClean="0"/>
              <a:t> </a:t>
            </a:r>
            <a:r>
              <a:rPr lang="de-DE" b="1" dirty="0" err="1" smtClean="0"/>
              <a:t>runtime</a:t>
            </a:r>
            <a:r>
              <a:rPr lang="de-DE" b="1" dirty="0" smtClean="0"/>
              <a:t> </a:t>
            </a:r>
            <a:r>
              <a:rPr lang="de-DE" b="1" dirty="0" err="1" smtClean="0"/>
              <a:t>proprietario</a:t>
            </a:r>
            <a:r>
              <a:rPr lang="de-DE" b="1" dirty="0" smtClean="0"/>
              <a:t>. </a:t>
            </a:r>
            <a:r>
              <a:rPr lang="de-DE" b="1" dirty="0" err="1" smtClean="0"/>
              <a:t>Questo</a:t>
            </a:r>
            <a:r>
              <a:rPr lang="de-DE" b="1" dirty="0" smtClean="0"/>
              <a:t> </a:t>
            </a:r>
            <a:r>
              <a:rPr lang="de-DE" b="1" dirty="0" err="1" smtClean="0"/>
              <a:t>significa</a:t>
            </a:r>
            <a:r>
              <a:rPr lang="de-DE" b="1" dirty="0" smtClean="0"/>
              <a:t> </a:t>
            </a:r>
            <a:r>
              <a:rPr lang="de-DE" b="1" dirty="0" err="1" smtClean="0"/>
              <a:t>tra</a:t>
            </a:r>
            <a:r>
              <a:rPr lang="de-DE" b="1" dirty="0" smtClean="0"/>
              <a:t> </a:t>
            </a:r>
            <a:r>
              <a:rPr lang="de-DE" b="1" dirty="0" err="1" smtClean="0"/>
              <a:t>l‘altro</a:t>
            </a:r>
            <a:r>
              <a:rPr lang="de-DE" b="1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Maggiore </a:t>
            </a:r>
            <a:r>
              <a:rPr lang="de-DE" dirty="0" err="1" smtClean="0"/>
              <a:t>stabilità</a:t>
            </a:r>
            <a:r>
              <a:rPr lang="de-DE" dirty="0" smtClean="0"/>
              <a:t> del </a:t>
            </a:r>
            <a:r>
              <a:rPr lang="de-DE" dirty="0" err="1" smtClean="0"/>
              <a:t>runtime</a:t>
            </a:r>
            <a:r>
              <a:rPr lang="de-DE" dirty="0" smtClean="0"/>
              <a:t>, </a:t>
            </a:r>
            <a:r>
              <a:rPr lang="de-DE" dirty="0" err="1" smtClean="0"/>
              <a:t>garbage</a:t>
            </a:r>
            <a:r>
              <a:rPr lang="de-DE" dirty="0" smtClean="0"/>
              <a:t> </a:t>
            </a:r>
            <a:r>
              <a:rPr lang="de-DE" dirty="0" err="1" smtClean="0"/>
              <a:t>collector</a:t>
            </a:r>
            <a:r>
              <a:rPr lang="de-DE" dirty="0" smtClean="0"/>
              <a:t> più performante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Disponibilità</a:t>
            </a:r>
            <a:r>
              <a:rPr lang="de-DE" dirty="0" smtClean="0"/>
              <a:t> </a:t>
            </a:r>
            <a:r>
              <a:rPr lang="de-DE" dirty="0" err="1" smtClean="0"/>
              <a:t>su</a:t>
            </a:r>
            <a:r>
              <a:rPr lang="de-DE" dirty="0" smtClean="0"/>
              <a:t> </a:t>
            </a:r>
            <a:r>
              <a:rPr lang="de-DE" dirty="0" err="1" smtClean="0"/>
              <a:t>tutte</a:t>
            </a:r>
            <a:r>
              <a:rPr lang="de-DE" dirty="0" smtClean="0"/>
              <a:t> le </a:t>
            </a:r>
            <a:r>
              <a:rPr lang="de-DE" dirty="0" err="1" smtClean="0"/>
              <a:t>piattaforme</a:t>
            </a:r>
            <a:r>
              <a:rPr lang="de-DE" dirty="0" smtClean="0"/>
              <a:t> .NET: x86, x64, </a:t>
            </a:r>
            <a:r>
              <a:rPr lang="de-DE" dirty="0" err="1" smtClean="0"/>
              <a:t>AnyCPU</a:t>
            </a:r>
            <a:r>
              <a:rPr lang="de-DE" dirty="0" smtClean="0"/>
              <a:t>, Linux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Certe</a:t>
            </a:r>
            <a:r>
              <a:rPr lang="de-DE" dirty="0" smtClean="0"/>
              <a:t> </a:t>
            </a:r>
            <a:r>
              <a:rPr lang="de-DE" dirty="0" err="1" smtClean="0"/>
              <a:t>features</a:t>
            </a:r>
            <a:r>
              <a:rPr lang="de-DE" dirty="0" smtClean="0"/>
              <a:t> del </a:t>
            </a:r>
            <a:r>
              <a:rPr lang="de-DE" dirty="0" err="1" smtClean="0"/>
              <a:t>linguaggio</a:t>
            </a:r>
            <a:r>
              <a:rPr lang="de-DE" dirty="0" smtClean="0"/>
              <a:t> VO non </a:t>
            </a:r>
            <a:r>
              <a:rPr lang="de-DE" dirty="0" err="1" smtClean="0"/>
              <a:t>sono</a:t>
            </a:r>
            <a:r>
              <a:rPr lang="de-DE" dirty="0" smtClean="0"/>
              <a:t> più </a:t>
            </a:r>
            <a:r>
              <a:rPr lang="de-DE" dirty="0" err="1" smtClean="0"/>
              <a:t>disponbili</a:t>
            </a:r>
            <a:r>
              <a:rPr lang="de-DE" dirty="0" smtClean="0"/>
              <a:t>. </a:t>
            </a:r>
            <a:r>
              <a:rPr lang="de-DE" dirty="0" err="1" smtClean="0"/>
              <a:t>Esempi</a:t>
            </a:r>
            <a:r>
              <a:rPr lang="de-DE" dirty="0" smtClean="0"/>
              <a:t>: </a:t>
            </a:r>
            <a:r>
              <a:rPr lang="de-DE" dirty="0" err="1" smtClean="0"/>
              <a:t>access</a:t>
            </a:r>
            <a:r>
              <a:rPr lang="de-DE" dirty="0" smtClean="0"/>
              <a:t>/</a:t>
            </a:r>
            <a:r>
              <a:rPr lang="de-DE" dirty="0" err="1" smtClean="0"/>
              <a:t>assign</a:t>
            </a:r>
            <a:r>
              <a:rPr lang="de-DE" dirty="0" smtClean="0"/>
              <a:t> non </a:t>
            </a:r>
            <a:r>
              <a:rPr lang="de-DE" dirty="0" err="1" smtClean="0"/>
              <a:t>può</a:t>
            </a:r>
            <a:r>
              <a:rPr lang="de-DE" dirty="0" smtClean="0"/>
              <a:t> </a:t>
            </a:r>
            <a:r>
              <a:rPr lang="de-DE" dirty="0" err="1" smtClean="0"/>
              <a:t>avere</a:t>
            </a:r>
            <a:r>
              <a:rPr lang="de-DE" dirty="0" smtClean="0"/>
              <a:t> </a:t>
            </a:r>
            <a:r>
              <a:rPr lang="de-DE" dirty="0" err="1" smtClean="0"/>
              <a:t>lo</a:t>
            </a:r>
            <a:r>
              <a:rPr lang="de-DE" dirty="0" smtClean="0"/>
              <a:t> </a:t>
            </a:r>
            <a:r>
              <a:rPr lang="de-DE" dirty="0" err="1" smtClean="0"/>
              <a:t>stesso</a:t>
            </a:r>
            <a:r>
              <a:rPr lang="de-DE" dirty="0" smtClean="0"/>
              <a:t> </a:t>
            </a:r>
            <a:r>
              <a:rPr lang="de-DE" dirty="0" err="1" smtClean="0"/>
              <a:t>nome</a:t>
            </a:r>
            <a:r>
              <a:rPr lang="de-DE" dirty="0" smtClean="0"/>
              <a:t> di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metodo</a:t>
            </a:r>
            <a:r>
              <a:rPr lang="de-DE" dirty="0" smtClean="0"/>
              <a:t>, </a:t>
            </a:r>
            <a:r>
              <a:rPr lang="de-DE" dirty="0" err="1" smtClean="0"/>
              <a:t>una</a:t>
            </a:r>
            <a:r>
              <a:rPr lang="de-DE" dirty="0" smtClean="0"/>
              <a:t> </a:t>
            </a:r>
            <a:r>
              <a:rPr lang="de-DE" dirty="0" err="1" smtClean="0"/>
              <a:t>classe</a:t>
            </a:r>
            <a:r>
              <a:rPr lang="de-DE" dirty="0" smtClean="0"/>
              <a:t> non </a:t>
            </a:r>
            <a:r>
              <a:rPr lang="de-DE" dirty="0" err="1" smtClean="0"/>
              <a:t>può</a:t>
            </a:r>
            <a:r>
              <a:rPr lang="de-DE" dirty="0" smtClean="0"/>
              <a:t> </a:t>
            </a:r>
            <a:r>
              <a:rPr lang="de-DE" dirty="0" err="1" smtClean="0"/>
              <a:t>chiamarsi</a:t>
            </a:r>
            <a:r>
              <a:rPr lang="de-DE" dirty="0" smtClean="0"/>
              <a:t> </a:t>
            </a:r>
            <a:r>
              <a:rPr lang="de-DE" dirty="0" err="1" smtClean="0"/>
              <a:t>come</a:t>
            </a:r>
            <a:r>
              <a:rPr lang="de-DE" dirty="0" smtClean="0"/>
              <a:t> </a:t>
            </a:r>
            <a:r>
              <a:rPr lang="de-DE" dirty="0" err="1" smtClean="0"/>
              <a:t>il</a:t>
            </a:r>
            <a:r>
              <a:rPr lang="de-DE" dirty="0" smtClean="0"/>
              <a:t> </a:t>
            </a:r>
            <a:r>
              <a:rPr lang="de-DE" dirty="0" err="1" smtClean="0"/>
              <a:t>file</a:t>
            </a:r>
            <a:r>
              <a:rPr lang="de-DE" dirty="0" smtClean="0"/>
              <a:t> </a:t>
            </a:r>
            <a:r>
              <a:rPr lang="de-DE" dirty="0" err="1" smtClean="0"/>
              <a:t>binario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Abolizione</a:t>
            </a:r>
            <a:r>
              <a:rPr lang="de-DE" dirty="0" smtClean="0"/>
              <a:t> del </a:t>
            </a:r>
            <a:r>
              <a:rPr lang="de-DE" dirty="0" err="1" smtClean="0"/>
              <a:t>repository</a:t>
            </a:r>
            <a:r>
              <a:rPr lang="de-DE" dirty="0" smtClean="0"/>
              <a:t> </a:t>
            </a:r>
            <a:r>
              <a:rPr lang="de-DE" dirty="0" err="1" smtClean="0"/>
              <a:t>con</a:t>
            </a:r>
            <a:r>
              <a:rPr lang="de-DE" dirty="0" smtClean="0"/>
              <a:t> </a:t>
            </a:r>
            <a:r>
              <a:rPr lang="de-DE" dirty="0" err="1" smtClean="0"/>
              <a:t>compilazione</a:t>
            </a:r>
            <a:r>
              <a:rPr lang="de-DE" dirty="0" smtClean="0"/>
              <a:t> </a:t>
            </a:r>
            <a:r>
              <a:rPr lang="de-DE" dirty="0" err="1" smtClean="0"/>
              <a:t>incrementale</a:t>
            </a:r>
            <a:r>
              <a:rPr lang="de-DE" dirty="0" smtClean="0"/>
              <a:t>, </a:t>
            </a:r>
            <a:r>
              <a:rPr lang="de-DE" dirty="0" err="1" smtClean="0"/>
              <a:t>codice</a:t>
            </a:r>
            <a:r>
              <a:rPr lang="de-DE" dirty="0" smtClean="0"/>
              <a:t> in </a:t>
            </a:r>
            <a:r>
              <a:rPr lang="de-DE" dirty="0" err="1" smtClean="0"/>
              <a:t>file</a:t>
            </a:r>
            <a:r>
              <a:rPr lang="de-DE" dirty="0" smtClean="0"/>
              <a:t> </a:t>
            </a:r>
            <a:r>
              <a:rPr lang="de-DE" dirty="0" err="1" smtClean="0"/>
              <a:t>su</a:t>
            </a:r>
            <a:r>
              <a:rPr lang="de-DE" dirty="0" smtClean="0"/>
              <a:t> </a:t>
            </a:r>
            <a:r>
              <a:rPr lang="de-DE" dirty="0" err="1" smtClean="0"/>
              <a:t>disco</a:t>
            </a:r>
            <a:r>
              <a:rPr lang="de-DE" dirty="0" smtClean="0"/>
              <a:t> </a:t>
            </a:r>
            <a:r>
              <a:rPr lang="de-DE" dirty="0" err="1" smtClean="0"/>
              <a:t>con</a:t>
            </a:r>
            <a:r>
              <a:rPr lang="de-DE" dirty="0" smtClean="0"/>
              <a:t> </a:t>
            </a:r>
            <a:r>
              <a:rPr lang="de-DE" dirty="0" err="1" smtClean="0"/>
              <a:t>supporto</a:t>
            </a:r>
            <a:r>
              <a:rPr lang="de-DE" dirty="0" smtClean="0"/>
              <a:t> di </a:t>
            </a:r>
            <a:r>
              <a:rPr lang="de-DE" dirty="0" err="1" smtClean="0"/>
              <a:t>sottocartelle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ErrorBlock</a:t>
            </a:r>
            <a:r>
              <a:rPr lang="de-DE" dirty="0" smtClean="0"/>
              <a:t> non più </a:t>
            </a:r>
            <a:r>
              <a:rPr lang="de-DE" dirty="0" err="1" smtClean="0"/>
              <a:t>disponibile</a:t>
            </a:r>
            <a:r>
              <a:rPr lang="de-DE" dirty="0" smtClean="0"/>
              <a:t>!!!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La </a:t>
            </a:r>
            <a:r>
              <a:rPr lang="de-DE" dirty="0" err="1" smtClean="0"/>
              <a:t>piu</a:t>
            </a:r>
            <a:r>
              <a:rPr lang="de-DE" dirty="0" smtClean="0"/>
              <a:t> </a:t>
            </a:r>
            <a:r>
              <a:rPr lang="de-DE" dirty="0" err="1" smtClean="0"/>
              <a:t>grande</a:t>
            </a:r>
            <a:r>
              <a:rPr lang="de-DE" dirty="0" smtClean="0"/>
              <a:t> </a:t>
            </a:r>
            <a:r>
              <a:rPr lang="de-DE" dirty="0" err="1" smtClean="0"/>
              <a:t>libreria</a:t>
            </a:r>
            <a:r>
              <a:rPr lang="de-DE" dirty="0" smtClean="0"/>
              <a:t> </a:t>
            </a:r>
            <a:r>
              <a:rPr lang="de-DE" dirty="0" err="1" smtClean="0"/>
              <a:t>disponibile</a:t>
            </a:r>
            <a:r>
              <a:rPr lang="de-DE" dirty="0" smtClean="0"/>
              <a:t> </a:t>
            </a:r>
            <a:r>
              <a:rPr lang="de-DE" dirty="0" err="1" smtClean="0"/>
              <a:t>gratuitamente</a:t>
            </a:r>
            <a:r>
              <a:rPr lang="de-DE" dirty="0" smtClean="0"/>
              <a:t>: </a:t>
            </a:r>
            <a:r>
              <a:rPr lang="de-DE" dirty="0" err="1" smtClean="0"/>
              <a:t>il</a:t>
            </a:r>
            <a:r>
              <a:rPr lang="de-DE" dirty="0" smtClean="0"/>
              <a:t> .NET Framework </a:t>
            </a:r>
            <a:r>
              <a:rPr lang="de-DE" dirty="0" err="1" smtClean="0"/>
              <a:t>con</a:t>
            </a:r>
            <a:r>
              <a:rPr lang="de-DE" dirty="0" smtClean="0"/>
              <a:t> </a:t>
            </a:r>
            <a:r>
              <a:rPr lang="de-DE" dirty="0" err="1" smtClean="0"/>
              <a:t>migliaia</a:t>
            </a:r>
            <a:r>
              <a:rPr lang="de-DE" dirty="0" smtClean="0"/>
              <a:t> di </a:t>
            </a:r>
            <a:r>
              <a:rPr lang="de-DE" dirty="0" err="1" smtClean="0"/>
              <a:t>classi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Codeblock molto più </a:t>
            </a:r>
            <a:r>
              <a:rPr lang="de-DE" dirty="0" err="1" smtClean="0"/>
              <a:t>performanti</a:t>
            </a:r>
            <a:r>
              <a:rPr lang="de-DE" dirty="0" smtClean="0"/>
              <a:t>, </a:t>
            </a:r>
            <a:r>
              <a:rPr lang="de-DE" dirty="0" err="1" smtClean="0"/>
              <a:t>ma</a:t>
            </a:r>
            <a:r>
              <a:rPr lang="de-DE" dirty="0" smtClean="0"/>
              <a:t> più </a:t>
            </a:r>
            <a:r>
              <a:rPr lang="de-DE" dirty="0" err="1" smtClean="0"/>
              <a:t>lenti</a:t>
            </a:r>
            <a:r>
              <a:rPr lang="de-DE" dirty="0" smtClean="0"/>
              <a:t> </a:t>
            </a:r>
            <a:r>
              <a:rPr lang="de-DE" dirty="0" err="1" smtClean="0"/>
              <a:t>nella</a:t>
            </a:r>
            <a:r>
              <a:rPr lang="de-DE" dirty="0" smtClean="0"/>
              <a:t> </a:t>
            </a:r>
            <a:r>
              <a:rPr lang="de-DE" dirty="0" err="1" smtClean="0"/>
              <a:t>compilazione</a:t>
            </a:r>
            <a:r>
              <a:rPr lang="de-DE" dirty="0" smtClean="0"/>
              <a:t> (per </a:t>
            </a:r>
            <a:r>
              <a:rPr lang="de-DE" dirty="0" err="1" smtClean="0"/>
              <a:t>ora</a:t>
            </a:r>
            <a:r>
              <a:rPr lang="de-DE" dirty="0" smtClean="0"/>
              <a:t>!)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Function</a:t>
            </a:r>
            <a:r>
              <a:rPr lang="de-DE" dirty="0" smtClean="0"/>
              <a:t>() in </a:t>
            </a:r>
            <a:r>
              <a:rPr lang="de-DE" dirty="0" err="1" smtClean="0"/>
              <a:t>realtà</a:t>
            </a:r>
            <a:r>
              <a:rPr lang="de-DE" dirty="0" smtClean="0"/>
              <a:t> non </a:t>
            </a:r>
            <a:r>
              <a:rPr lang="de-DE" dirty="0" err="1" smtClean="0"/>
              <a:t>esiste</a:t>
            </a:r>
            <a:r>
              <a:rPr lang="de-DE" dirty="0" smtClean="0"/>
              <a:t> più, </a:t>
            </a:r>
            <a:r>
              <a:rPr lang="de-DE" dirty="0" err="1" smtClean="0"/>
              <a:t>viene</a:t>
            </a:r>
            <a:r>
              <a:rPr lang="de-DE" dirty="0" smtClean="0"/>
              <a:t> </a:t>
            </a:r>
            <a:r>
              <a:rPr lang="de-DE" dirty="0" err="1" smtClean="0"/>
              <a:t>emulato</a:t>
            </a:r>
            <a:r>
              <a:rPr lang="de-DE" dirty="0" smtClean="0"/>
              <a:t> da </a:t>
            </a:r>
            <a:r>
              <a:rPr lang="de-DE" dirty="0" err="1" smtClean="0"/>
              <a:t>metodi</a:t>
            </a:r>
            <a:r>
              <a:rPr lang="de-DE" dirty="0" smtClean="0"/>
              <a:t> </a:t>
            </a:r>
            <a:r>
              <a:rPr lang="de-DE" dirty="0" err="1" smtClean="0"/>
              <a:t>statici</a:t>
            </a:r>
            <a:r>
              <a:rPr lang="de-DE" dirty="0" smtClean="0"/>
              <a:t> della </a:t>
            </a:r>
            <a:r>
              <a:rPr lang="de-DE" dirty="0" err="1" smtClean="0"/>
              <a:t>classe</a:t>
            </a:r>
            <a:r>
              <a:rPr lang="de-DE" dirty="0" smtClean="0"/>
              <a:t> </a:t>
            </a:r>
            <a:r>
              <a:rPr lang="de-DE" dirty="0" err="1" smtClean="0"/>
              <a:t>Functions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Access/</a:t>
            </a:r>
            <a:r>
              <a:rPr lang="de-DE" dirty="0" err="1" smtClean="0"/>
              <a:t>Assign</a:t>
            </a:r>
            <a:r>
              <a:rPr lang="de-DE" dirty="0" smtClean="0"/>
              <a:t> non </a:t>
            </a:r>
            <a:r>
              <a:rPr lang="de-DE" dirty="0" err="1" smtClean="0"/>
              <a:t>esiste</a:t>
            </a:r>
            <a:r>
              <a:rPr lang="de-DE" dirty="0" smtClean="0"/>
              <a:t>, </a:t>
            </a:r>
            <a:r>
              <a:rPr lang="de-DE" dirty="0" err="1" smtClean="0"/>
              <a:t>viene</a:t>
            </a:r>
            <a:r>
              <a:rPr lang="de-DE" dirty="0" smtClean="0"/>
              <a:t> </a:t>
            </a:r>
            <a:r>
              <a:rPr lang="de-DE" dirty="0" err="1" smtClean="0"/>
              <a:t>emulato</a:t>
            </a:r>
            <a:r>
              <a:rPr lang="de-DE" dirty="0" smtClean="0"/>
              <a:t> da </a:t>
            </a:r>
            <a:r>
              <a:rPr lang="de-DE" dirty="0" err="1" smtClean="0"/>
              <a:t>property</a:t>
            </a:r>
            <a:r>
              <a:rPr lang="de-DE" dirty="0" smtClean="0"/>
              <a:t>.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assign</a:t>
            </a:r>
            <a:r>
              <a:rPr lang="de-DE" dirty="0" smtClean="0"/>
              <a:t> non </a:t>
            </a:r>
            <a:r>
              <a:rPr lang="de-DE" dirty="0" err="1" smtClean="0"/>
              <a:t>può</a:t>
            </a:r>
            <a:r>
              <a:rPr lang="de-DE" dirty="0" smtClean="0"/>
              <a:t> </a:t>
            </a:r>
            <a:r>
              <a:rPr lang="de-DE" dirty="0" err="1" smtClean="0"/>
              <a:t>ritornare</a:t>
            </a:r>
            <a:r>
              <a:rPr lang="de-DE" dirty="0" smtClean="0"/>
              <a:t> </a:t>
            </a:r>
            <a:r>
              <a:rPr lang="de-DE" dirty="0" err="1" smtClean="0"/>
              <a:t>valori</a:t>
            </a:r>
            <a:r>
              <a:rPr lang="de-DE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5491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080120"/>
          </a:xfrm>
        </p:spPr>
        <p:txBody>
          <a:bodyPr>
            <a:normAutofit/>
          </a:bodyPr>
          <a:lstStyle/>
          <a:p>
            <a:r>
              <a:rPr lang="de-DE" sz="4000" dirty="0" err="1" smtClean="0"/>
              <a:t>Runtime</a:t>
            </a:r>
            <a:r>
              <a:rPr lang="de-DE" sz="4000" dirty="0" smtClean="0"/>
              <a:t>? Cosa è?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Meeting </a:t>
            </a:r>
            <a:r>
              <a:rPr lang="de-DE" dirty="0" err="1"/>
              <a:t>Italiano</a:t>
            </a:r>
            <a:r>
              <a:rPr lang="de-DE" dirty="0"/>
              <a:t> 2018 a </a:t>
            </a:r>
            <a:r>
              <a:rPr lang="de-DE" dirty="0" err="1"/>
              <a:t>Bolzano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251520" y="1700808"/>
            <a:ext cx="864096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 smtClean="0"/>
              <a:t>Come</a:t>
            </a:r>
            <a:r>
              <a:rPr lang="de-DE" b="1" dirty="0" smtClean="0"/>
              <a:t> </a:t>
            </a:r>
            <a:r>
              <a:rPr lang="de-DE" b="1" dirty="0" err="1" smtClean="0"/>
              <a:t>runtime</a:t>
            </a:r>
            <a:r>
              <a:rPr lang="de-DE" b="1" dirty="0" smtClean="0"/>
              <a:t> </a:t>
            </a:r>
            <a:r>
              <a:rPr lang="de-DE" b="1" dirty="0" err="1" smtClean="0"/>
              <a:t>specifichiamo</a:t>
            </a:r>
            <a:r>
              <a:rPr lang="de-DE" b="1" dirty="0" smtClean="0"/>
              <a:t> </a:t>
            </a:r>
            <a:r>
              <a:rPr lang="de-DE" b="1" dirty="0" err="1" smtClean="0"/>
              <a:t>l‘insieme</a:t>
            </a:r>
            <a:r>
              <a:rPr lang="de-DE" b="1" dirty="0" smtClean="0"/>
              <a:t> delle </a:t>
            </a:r>
            <a:r>
              <a:rPr lang="de-DE" b="1" dirty="0" err="1" smtClean="0"/>
              <a:t>librerie</a:t>
            </a:r>
            <a:r>
              <a:rPr lang="de-DE" b="1" dirty="0" smtClean="0"/>
              <a:t> </a:t>
            </a:r>
            <a:r>
              <a:rPr lang="de-DE" b="1" dirty="0" err="1" smtClean="0"/>
              <a:t>che</a:t>
            </a:r>
            <a:r>
              <a:rPr lang="de-DE" b="1" dirty="0" smtClean="0"/>
              <a:t> </a:t>
            </a:r>
            <a:r>
              <a:rPr lang="de-DE" b="1" dirty="0" err="1" smtClean="0"/>
              <a:t>vengono</a:t>
            </a:r>
            <a:r>
              <a:rPr lang="de-DE" b="1" dirty="0" smtClean="0"/>
              <a:t> </a:t>
            </a:r>
            <a:r>
              <a:rPr lang="de-DE" b="1" dirty="0" err="1" smtClean="0"/>
              <a:t>fornite</a:t>
            </a:r>
            <a:r>
              <a:rPr lang="de-DE" b="1" dirty="0" smtClean="0"/>
              <a:t> </a:t>
            </a:r>
            <a:r>
              <a:rPr lang="de-DE" b="1" dirty="0" err="1" smtClean="0"/>
              <a:t>con</a:t>
            </a:r>
            <a:r>
              <a:rPr lang="de-DE" b="1" dirty="0" smtClean="0"/>
              <a:t> VO:</a:t>
            </a:r>
            <a:endParaRPr lang="de-DE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 err="1" smtClean="0"/>
              <a:t>Runtime</a:t>
            </a:r>
            <a:r>
              <a:rPr lang="de-DE" b="1" dirty="0" smtClean="0"/>
              <a:t> </a:t>
            </a:r>
            <a:r>
              <a:rPr lang="de-DE" b="1" dirty="0" err="1" smtClean="0"/>
              <a:t>vero</a:t>
            </a:r>
            <a:r>
              <a:rPr lang="de-DE" b="1" dirty="0" smtClean="0"/>
              <a:t> e </a:t>
            </a:r>
            <a:r>
              <a:rPr lang="de-DE" b="1" dirty="0" err="1" smtClean="0"/>
              <a:t>proprio</a:t>
            </a:r>
            <a:r>
              <a:rPr lang="de-DE" b="1" dirty="0" smtClean="0"/>
              <a:t>: </a:t>
            </a:r>
            <a:r>
              <a:rPr lang="de-DE" b="1" dirty="0" err="1" smtClean="0"/>
              <a:t>tipi</a:t>
            </a:r>
            <a:r>
              <a:rPr lang="de-DE" b="1" dirty="0" smtClean="0"/>
              <a:t> di </a:t>
            </a:r>
            <a:r>
              <a:rPr lang="de-DE" b="1" dirty="0" err="1" smtClean="0"/>
              <a:t>dati</a:t>
            </a:r>
            <a:r>
              <a:rPr lang="de-DE" b="1" dirty="0" smtClean="0"/>
              <a:t>, </a:t>
            </a:r>
            <a:r>
              <a:rPr lang="de-DE" b="1" dirty="0" err="1" smtClean="0"/>
              <a:t>funzioni</a:t>
            </a:r>
            <a:r>
              <a:rPr lang="de-DE" b="1" dirty="0" smtClean="0"/>
              <a:t> di </a:t>
            </a:r>
            <a:r>
              <a:rPr lang="de-DE" b="1" dirty="0" err="1" smtClean="0"/>
              <a:t>base</a:t>
            </a:r>
            <a:r>
              <a:rPr lang="de-DE" b="1" dirty="0" smtClean="0"/>
              <a:t>, </a:t>
            </a:r>
            <a:r>
              <a:rPr lang="de-DE" b="1" dirty="0" err="1" smtClean="0"/>
              <a:t>compilatore</a:t>
            </a:r>
            <a:r>
              <a:rPr lang="de-DE" b="1" dirty="0" smtClean="0"/>
              <a:t> </a:t>
            </a:r>
            <a:r>
              <a:rPr lang="de-DE" b="1" dirty="0" err="1" smtClean="0"/>
              <a:t>macro</a:t>
            </a:r>
            <a:r>
              <a:rPr lang="de-DE" b="1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VO 2.8: VO28RUN.DLL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Vulcan: VulcanRT.DLL, VulcanRTFuncs.DLL, VulcanMacroCompiler.DLL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X#: Xsharp.Core.DLL, Xsharp.VO.DLL, Xsharp.MacroCompiler.DLL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 err="1" smtClean="0"/>
              <a:t>Funzionalità</a:t>
            </a:r>
            <a:r>
              <a:rPr lang="de-DE" b="1" dirty="0" smtClean="0"/>
              <a:t> di </a:t>
            </a:r>
            <a:r>
              <a:rPr lang="de-DE" b="1" dirty="0" err="1" smtClean="0"/>
              <a:t>accesso</a:t>
            </a:r>
            <a:r>
              <a:rPr lang="de-DE" b="1" dirty="0" smtClean="0"/>
              <a:t> ai </a:t>
            </a:r>
            <a:r>
              <a:rPr lang="de-DE" b="1" dirty="0" err="1" smtClean="0"/>
              <a:t>dati</a:t>
            </a:r>
            <a:r>
              <a:rPr lang="de-DE" b="1" dirty="0" smtClean="0"/>
              <a:t>: RDD (</a:t>
            </a:r>
            <a:r>
              <a:rPr lang="de-DE" b="1" dirty="0" err="1" smtClean="0"/>
              <a:t>Replaceable</a:t>
            </a:r>
            <a:r>
              <a:rPr lang="de-DE" b="1" dirty="0" smtClean="0"/>
              <a:t> </a:t>
            </a:r>
            <a:r>
              <a:rPr lang="de-DE" b="1" dirty="0" err="1" smtClean="0"/>
              <a:t>database</a:t>
            </a:r>
            <a:r>
              <a:rPr lang="de-DE" b="1" dirty="0" smtClean="0"/>
              <a:t> </a:t>
            </a:r>
            <a:r>
              <a:rPr lang="de-DE" b="1" dirty="0" err="1" smtClean="0"/>
              <a:t>drivers</a:t>
            </a:r>
            <a:r>
              <a:rPr lang="de-DE" b="1" dirty="0" smtClean="0"/>
              <a:t>)</a:t>
            </a:r>
            <a:r>
              <a:rPr lang="de-DE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VO 2.8: </a:t>
            </a:r>
            <a:r>
              <a:rPr lang="de-DE" dirty="0" err="1" smtClean="0"/>
              <a:t>CavoDBF.RDD</a:t>
            </a:r>
            <a:r>
              <a:rPr lang="de-DE" dirty="0" smtClean="0"/>
              <a:t>, DBFCDX.RDD, DBFNTX.RDD, _DBFCDX.RDD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Vulcan: VulcanDBFCDX.DLL, VulcanDBFFPT.DLL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X#: in fase di </a:t>
            </a:r>
            <a:r>
              <a:rPr lang="de-DE" dirty="0" err="1" smtClean="0"/>
              <a:t>scrittura</a:t>
            </a:r>
            <a:r>
              <a:rPr lang="de-DE" dirty="0" smtClean="0"/>
              <a:t>, </a:t>
            </a:r>
            <a:r>
              <a:rPr lang="de-DE" dirty="0" err="1" smtClean="0"/>
              <a:t>beta</a:t>
            </a:r>
            <a:r>
              <a:rPr lang="de-DE" dirty="0" smtClean="0"/>
              <a:t> per </a:t>
            </a:r>
            <a:r>
              <a:rPr lang="de-DE" dirty="0" err="1" smtClean="0"/>
              <a:t>fine</a:t>
            </a:r>
            <a:r>
              <a:rPr lang="de-DE" dirty="0" smtClean="0"/>
              <a:t> </a:t>
            </a:r>
            <a:r>
              <a:rPr lang="de-DE" dirty="0" err="1" smtClean="0"/>
              <a:t>agosto</a:t>
            </a:r>
            <a:r>
              <a:rPr lang="de-DE" dirty="0" smtClean="0"/>
              <a:t> 2018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 err="1" smtClean="0"/>
              <a:t>Librerie</a:t>
            </a:r>
            <a:r>
              <a:rPr lang="de-DE" b="1" dirty="0" smtClean="0"/>
              <a:t> di </a:t>
            </a:r>
            <a:r>
              <a:rPr lang="de-DE" b="1" dirty="0" err="1" smtClean="0"/>
              <a:t>classi</a:t>
            </a:r>
            <a:r>
              <a:rPr lang="de-DE" b="1" dirty="0" smtClean="0"/>
              <a:t> (System, GUI, RDD, SQL, OLE, Windows API, Internet)</a:t>
            </a:r>
            <a:r>
              <a:rPr lang="de-DE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VO 2.8: VO28SYS.DLL, VO28GUI.DLL, VO28RDD.DLL, VO28SQL.DLL, VO28OLE.DLL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Vulcan: VulcanVOSystemClasses.DLL, VulcanVOGUIClasses.DLL, VulcanVORDDClasses.DLL, VulcanVOSQLClasses.DLL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X#: </a:t>
            </a:r>
            <a:r>
              <a:rPr lang="de-DE" dirty="0" err="1" smtClean="0"/>
              <a:t>verranno</a:t>
            </a:r>
            <a:r>
              <a:rPr lang="de-DE" dirty="0" smtClean="0"/>
              <a:t> </a:t>
            </a:r>
            <a:r>
              <a:rPr lang="de-DE" dirty="0" err="1" smtClean="0"/>
              <a:t>create</a:t>
            </a:r>
            <a:r>
              <a:rPr lang="de-DE" dirty="0" smtClean="0"/>
              <a:t> </a:t>
            </a:r>
            <a:r>
              <a:rPr lang="de-DE" dirty="0" err="1" smtClean="0"/>
              <a:t>con</a:t>
            </a:r>
            <a:r>
              <a:rPr lang="de-DE" dirty="0" smtClean="0"/>
              <a:t> </a:t>
            </a:r>
            <a:r>
              <a:rPr lang="de-DE" dirty="0" err="1" smtClean="0"/>
              <a:t>strumento</a:t>
            </a:r>
            <a:r>
              <a:rPr lang="de-DE" dirty="0" smtClean="0"/>
              <a:t> </a:t>
            </a:r>
            <a:r>
              <a:rPr lang="de-DE" dirty="0" err="1" smtClean="0"/>
              <a:t>apposito</a:t>
            </a:r>
            <a:r>
              <a:rPr lang="de-DE" dirty="0" smtClean="0"/>
              <a:t> </a:t>
            </a:r>
            <a:r>
              <a:rPr lang="de-DE" dirty="0" err="1" smtClean="0"/>
              <a:t>dal</a:t>
            </a:r>
            <a:r>
              <a:rPr lang="de-DE" dirty="0" smtClean="0"/>
              <a:t> </a:t>
            </a:r>
            <a:r>
              <a:rPr lang="de-DE" dirty="0" err="1" smtClean="0"/>
              <a:t>codice</a:t>
            </a:r>
            <a:r>
              <a:rPr lang="de-DE" dirty="0" smtClean="0"/>
              <a:t> VO. </a:t>
            </a:r>
            <a:r>
              <a:rPr lang="de-DE" dirty="0" err="1" smtClean="0"/>
              <a:t>Classi</a:t>
            </a:r>
            <a:r>
              <a:rPr lang="de-DE" dirty="0" smtClean="0"/>
              <a:t> GUI </a:t>
            </a:r>
            <a:r>
              <a:rPr lang="de-DE" dirty="0" err="1" smtClean="0"/>
              <a:t>su</a:t>
            </a:r>
            <a:r>
              <a:rPr lang="de-DE" dirty="0" smtClean="0"/>
              <a:t> </a:t>
            </a:r>
            <a:r>
              <a:rPr lang="de-DE" dirty="0" err="1" smtClean="0"/>
              <a:t>base</a:t>
            </a:r>
            <a:r>
              <a:rPr lang="de-DE" dirty="0" smtClean="0"/>
              <a:t> </a:t>
            </a:r>
            <a:r>
              <a:rPr lang="de-DE" dirty="0" err="1" smtClean="0"/>
              <a:t>WinForms</a:t>
            </a:r>
            <a:r>
              <a:rPr lang="de-DE" dirty="0" smtClean="0"/>
              <a:t> e </a:t>
            </a:r>
            <a:r>
              <a:rPr lang="de-DE" dirty="0" err="1" smtClean="0"/>
              <a:t>classi</a:t>
            </a:r>
            <a:r>
              <a:rPr lang="de-DE" dirty="0" smtClean="0"/>
              <a:t> SQL </a:t>
            </a:r>
            <a:r>
              <a:rPr lang="de-DE" dirty="0" err="1" smtClean="0"/>
              <a:t>su</a:t>
            </a:r>
            <a:r>
              <a:rPr lang="de-DE" dirty="0" smtClean="0"/>
              <a:t> </a:t>
            </a:r>
            <a:r>
              <a:rPr lang="de-DE" dirty="0" err="1" smtClean="0"/>
              <a:t>base</a:t>
            </a:r>
            <a:r>
              <a:rPr lang="de-DE" dirty="0" smtClean="0"/>
              <a:t> ADO.NET in </a:t>
            </a:r>
            <a:r>
              <a:rPr lang="de-DE" dirty="0" err="1" smtClean="0"/>
              <a:t>arrivo</a:t>
            </a:r>
            <a:r>
              <a:rPr lang="de-DE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00946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err="1" smtClean="0"/>
              <a:t>Tutto</a:t>
            </a:r>
            <a:r>
              <a:rPr lang="de-DE" sz="4000" dirty="0" smtClean="0"/>
              <a:t> è </a:t>
            </a:r>
            <a:r>
              <a:rPr lang="de-DE" sz="4000" dirty="0" err="1" smtClean="0"/>
              <a:t>un</a:t>
            </a:r>
            <a:r>
              <a:rPr lang="de-DE" sz="4000" dirty="0" smtClean="0"/>
              <a:t> </a:t>
            </a:r>
            <a:r>
              <a:rPr lang="de-DE" sz="4000" dirty="0" err="1" smtClean="0"/>
              <a:t>oggetto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Meeting </a:t>
            </a:r>
            <a:r>
              <a:rPr lang="de-DE" dirty="0" err="1"/>
              <a:t>Italiano</a:t>
            </a:r>
            <a:r>
              <a:rPr lang="de-DE" dirty="0"/>
              <a:t> 2018 a </a:t>
            </a:r>
            <a:r>
              <a:rPr lang="de-DE" dirty="0" err="1"/>
              <a:t>Bolzano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251520" y="1700808"/>
            <a:ext cx="8640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 smtClean="0"/>
          </a:p>
          <a:p>
            <a:r>
              <a:rPr lang="de-DE" dirty="0" err="1" smtClean="0"/>
              <a:t>Tutto</a:t>
            </a:r>
            <a:r>
              <a:rPr lang="de-DE" dirty="0" smtClean="0"/>
              <a:t> è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oggetto</a:t>
            </a:r>
            <a:r>
              <a:rPr lang="de-DE" dirty="0" smtClean="0"/>
              <a:t>, </a:t>
            </a:r>
            <a:r>
              <a:rPr lang="de-DE" dirty="0" err="1" smtClean="0"/>
              <a:t>anche</a:t>
            </a:r>
            <a:r>
              <a:rPr lang="de-DE" dirty="0" smtClean="0"/>
              <a:t> i </a:t>
            </a:r>
            <a:r>
              <a:rPr lang="de-DE" dirty="0" err="1" smtClean="0"/>
              <a:t>tipi</a:t>
            </a:r>
            <a:r>
              <a:rPr lang="de-DE" dirty="0" smtClean="0"/>
              <a:t> di dato più elementare </a:t>
            </a:r>
            <a:r>
              <a:rPr lang="de-DE" dirty="0" err="1" smtClean="0"/>
              <a:t>come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„</a:t>
            </a:r>
            <a:r>
              <a:rPr lang="de-DE" dirty="0" err="1" smtClean="0"/>
              <a:t>string</a:t>
            </a:r>
            <a:r>
              <a:rPr lang="de-DE" dirty="0" smtClean="0"/>
              <a:t>“, „</a:t>
            </a:r>
            <a:r>
              <a:rPr lang="de-DE" dirty="0" err="1" smtClean="0"/>
              <a:t>int</a:t>
            </a:r>
            <a:r>
              <a:rPr lang="de-DE" dirty="0" smtClean="0"/>
              <a:t>“, „</a:t>
            </a:r>
            <a:r>
              <a:rPr lang="de-DE" dirty="0" err="1" smtClean="0"/>
              <a:t>logic</a:t>
            </a:r>
            <a:r>
              <a:rPr lang="de-DE" dirty="0" smtClean="0"/>
              <a:t>“</a:t>
            </a:r>
          </a:p>
          <a:p>
            <a:endParaRPr lang="de-DE" dirty="0"/>
          </a:p>
          <a:p>
            <a:r>
              <a:rPr lang="de-DE" dirty="0" err="1" smtClean="0"/>
              <a:t>Questo</a:t>
            </a:r>
            <a:r>
              <a:rPr lang="de-DE" dirty="0" smtClean="0"/>
              <a:t> </a:t>
            </a:r>
            <a:r>
              <a:rPr lang="de-DE" dirty="0" err="1" smtClean="0"/>
              <a:t>significa</a:t>
            </a:r>
            <a:r>
              <a:rPr lang="de-DE" dirty="0" smtClean="0"/>
              <a:t> </a:t>
            </a:r>
            <a:r>
              <a:rPr lang="de-DE" dirty="0" err="1" smtClean="0"/>
              <a:t>che</a:t>
            </a:r>
            <a:r>
              <a:rPr lang="de-DE" dirty="0" smtClean="0"/>
              <a:t> </a:t>
            </a:r>
            <a:r>
              <a:rPr lang="de-DE" dirty="0" err="1" smtClean="0"/>
              <a:t>anche</a:t>
            </a:r>
            <a:r>
              <a:rPr lang="de-DE" dirty="0" smtClean="0"/>
              <a:t> </a:t>
            </a:r>
            <a:r>
              <a:rPr lang="de-DE" dirty="0" err="1" smtClean="0"/>
              <a:t>questi</a:t>
            </a:r>
            <a:r>
              <a:rPr lang="de-DE" dirty="0" smtClean="0"/>
              <a:t> </a:t>
            </a:r>
            <a:r>
              <a:rPr lang="de-DE" dirty="0" err="1" smtClean="0"/>
              <a:t>tipi</a:t>
            </a:r>
            <a:r>
              <a:rPr lang="de-DE" dirty="0" smtClean="0"/>
              <a:t> di dato </a:t>
            </a:r>
            <a:r>
              <a:rPr lang="de-DE" dirty="0" err="1" smtClean="0"/>
              <a:t>possono</a:t>
            </a:r>
            <a:r>
              <a:rPr lang="de-DE" dirty="0" smtClean="0"/>
              <a:t> </a:t>
            </a:r>
            <a:r>
              <a:rPr lang="de-DE" dirty="0" err="1" smtClean="0"/>
              <a:t>avere</a:t>
            </a:r>
            <a:r>
              <a:rPr lang="de-DE" dirty="0" smtClean="0"/>
              <a:t> </a:t>
            </a:r>
            <a:r>
              <a:rPr lang="de-DE" dirty="0" err="1" smtClean="0"/>
              <a:t>dei</a:t>
            </a:r>
            <a:r>
              <a:rPr lang="de-DE" dirty="0" smtClean="0"/>
              <a:t> </a:t>
            </a:r>
            <a:r>
              <a:rPr lang="de-DE" dirty="0" err="1" smtClean="0"/>
              <a:t>metodi</a:t>
            </a:r>
            <a:r>
              <a:rPr lang="de-DE" dirty="0" smtClean="0"/>
              <a:t>:</a:t>
            </a:r>
          </a:p>
          <a:p>
            <a:endParaRPr lang="de-DE" dirty="0"/>
          </a:p>
          <a:p>
            <a:r>
              <a:rPr lang="de-DE" dirty="0" err="1" smtClean="0"/>
              <a:t>MiaStringa:ToUpper</a:t>
            </a:r>
            <a:r>
              <a:rPr lang="de-DE" dirty="0" smtClean="0"/>
              <a:t>()</a:t>
            </a:r>
          </a:p>
          <a:p>
            <a:r>
              <a:rPr lang="de-DE" dirty="0" err="1" smtClean="0"/>
              <a:t>MiaStringa:Length</a:t>
            </a:r>
            <a:endParaRPr lang="de-DE" dirty="0" smtClean="0"/>
          </a:p>
          <a:p>
            <a:r>
              <a:rPr lang="de-DE" dirty="0" err="1" smtClean="0"/>
              <a:t>nNumero:ToString</a:t>
            </a:r>
            <a:r>
              <a:rPr lang="de-DE" dirty="0" smtClean="0"/>
              <a:t>()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514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Unicode !!!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Meeting </a:t>
            </a:r>
            <a:r>
              <a:rPr lang="de-DE" dirty="0" err="1"/>
              <a:t>Italiano</a:t>
            </a:r>
            <a:r>
              <a:rPr lang="de-DE" dirty="0"/>
              <a:t> 2018 a </a:t>
            </a:r>
            <a:r>
              <a:rPr lang="de-DE" dirty="0" err="1"/>
              <a:t>Bolzano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251520" y="1700808"/>
            <a:ext cx="8640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In .NET </a:t>
            </a:r>
            <a:r>
              <a:rPr lang="de-DE" dirty="0" err="1" smtClean="0"/>
              <a:t>tutte</a:t>
            </a:r>
            <a:r>
              <a:rPr lang="de-DE" dirty="0" smtClean="0"/>
              <a:t> le </a:t>
            </a:r>
            <a:r>
              <a:rPr lang="de-DE" dirty="0" err="1" smtClean="0"/>
              <a:t>stringhe</a:t>
            </a:r>
            <a:r>
              <a:rPr lang="de-DE" dirty="0" smtClean="0"/>
              <a:t> </a:t>
            </a:r>
            <a:r>
              <a:rPr lang="de-DE" dirty="0" err="1" smtClean="0"/>
              <a:t>sono</a:t>
            </a:r>
            <a:r>
              <a:rPr lang="de-DE" dirty="0" smtClean="0"/>
              <a:t> Unicode.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Finiscono</a:t>
            </a:r>
            <a:r>
              <a:rPr lang="de-DE" dirty="0" smtClean="0"/>
              <a:t> i </a:t>
            </a:r>
            <a:r>
              <a:rPr lang="de-DE" dirty="0" err="1" smtClean="0"/>
              <a:t>problemi</a:t>
            </a:r>
            <a:r>
              <a:rPr lang="de-DE" dirty="0" smtClean="0"/>
              <a:t> </a:t>
            </a:r>
            <a:r>
              <a:rPr lang="de-DE" dirty="0" err="1" smtClean="0"/>
              <a:t>con</a:t>
            </a:r>
            <a:r>
              <a:rPr lang="de-DE" dirty="0" smtClean="0"/>
              <a:t> </a:t>
            </a:r>
            <a:r>
              <a:rPr lang="de-DE" dirty="0" err="1" smtClean="0"/>
              <a:t>character</a:t>
            </a:r>
            <a:r>
              <a:rPr lang="de-DE" dirty="0" smtClean="0"/>
              <a:t> </a:t>
            </a:r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nazionali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Non più </a:t>
            </a:r>
            <a:r>
              <a:rPr lang="de-DE" dirty="0" err="1"/>
              <a:t>un</a:t>
            </a:r>
            <a:r>
              <a:rPr lang="de-DE" dirty="0"/>
              <a:t> </a:t>
            </a:r>
            <a:r>
              <a:rPr lang="de-DE" dirty="0" err="1"/>
              <a:t>carattere</a:t>
            </a:r>
            <a:r>
              <a:rPr lang="de-DE" dirty="0"/>
              <a:t> = </a:t>
            </a:r>
            <a:r>
              <a:rPr lang="de-DE" dirty="0" err="1"/>
              <a:t>un</a:t>
            </a:r>
            <a:r>
              <a:rPr lang="de-DE" dirty="0"/>
              <a:t> </a:t>
            </a:r>
            <a:r>
              <a:rPr lang="de-DE" dirty="0" err="1"/>
              <a:t>byte</a:t>
            </a:r>
            <a:r>
              <a:rPr lang="de-DE" dirty="0" smtClean="0"/>
              <a:t>! </a:t>
            </a:r>
            <a:r>
              <a:rPr lang="de-DE" dirty="0" err="1" smtClean="0"/>
              <a:t>Una</a:t>
            </a:r>
            <a:r>
              <a:rPr lang="de-DE" dirty="0" smtClean="0"/>
              <a:t> </a:t>
            </a:r>
            <a:r>
              <a:rPr lang="de-DE" dirty="0" err="1" smtClean="0"/>
              <a:t>stringa</a:t>
            </a:r>
            <a:r>
              <a:rPr lang="de-DE" dirty="0" smtClean="0"/>
              <a:t> di 10 </a:t>
            </a:r>
            <a:r>
              <a:rPr lang="de-DE" dirty="0" err="1" smtClean="0"/>
              <a:t>caratteri</a:t>
            </a:r>
            <a:r>
              <a:rPr lang="de-DE" dirty="0" smtClean="0"/>
              <a:t> è </a:t>
            </a:r>
            <a:r>
              <a:rPr lang="de-DE" dirty="0" err="1" smtClean="0"/>
              <a:t>lunga</a:t>
            </a:r>
            <a:r>
              <a:rPr lang="de-DE" dirty="0" smtClean="0"/>
              <a:t> 20 </a:t>
            </a:r>
            <a:r>
              <a:rPr lang="de-DE" dirty="0" err="1" smtClean="0"/>
              <a:t>byte</a:t>
            </a:r>
            <a:r>
              <a:rPr lang="de-DE" dirty="0" smtClean="0"/>
              <a:t> (normalmente)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String != </a:t>
            </a:r>
            <a:r>
              <a:rPr lang="de-DE" dirty="0" err="1" smtClean="0"/>
              <a:t>array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char</a:t>
            </a:r>
            <a:r>
              <a:rPr lang="de-DE" dirty="0" smtClean="0"/>
              <a:t> != </a:t>
            </a:r>
            <a:r>
              <a:rPr lang="de-DE" dirty="0" err="1" smtClean="0"/>
              <a:t>array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byte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/>
              <a:t>Attenzione</a:t>
            </a:r>
            <a:r>
              <a:rPr lang="de-DE" dirty="0"/>
              <a:t> alle </a:t>
            </a:r>
            <a:r>
              <a:rPr lang="de-DE" dirty="0" err="1"/>
              <a:t>conversioni</a:t>
            </a:r>
            <a:r>
              <a:rPr lang="de-DE" dirty="0"/>
              <a:t>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Non è più </a:t>
            </a:r>
            <a:r>
              <a:rPr lang="de-DE" dirty="0" err="1" smtClean="0"/>
              <a:t>possibile</a:t>
            </a:r>
            <a:r>
              <a:rPr lang="de-DE" dirty="0" smtClean="0"/>
              <a:t> </a:t>
            </a:r>
            <a:r>
              <a:rPr lang="de-DE" dirty="0" err="1" smtClean="0"/>
              <a:t>così</a:t>
            </a:r>
            <a:r>
              <a:rPr lang="de-DE" dirty="0" smtClean="0"/>
              <a:t> </a:t>
            </a:r>
            <a:r>
              <a:rPr lang="de-DE" dirty="0" err="1" smtClean="0"/>
              <a:t>facilmente</a:t>
            </a:r>
            <a:r>
              <a:rPr lang="de-DE" dirty="0" smtClean="0"/>
              <a:t> </a:t>
            </a:r>
            <a:r>
              <a:rPr lang="de-DE" dirty="0" err="1" smtClean="0"/>
              <a:t>usare</a:t>
            </a:r>
            <a:r>
              <a:rPr lang="de-DE" dirty="0" smtClean="0"/>
              <a:t> </a:t>
            </a:r>
            <a:r>
              <a:rPr lang="de-DE" dirty="0" err="1" smtClean="0"/>
              <a:t>campi</a:t>
            </a:r>
            <a:r>
              <a:rPr lang="de-DE" dirty="0" smtClean="0"/>
              <a:t> </a:t>
            </a:r>
            <a:r>
              <a:rPr lang="de-DE" dirty="0" err="1" smtClean="0"/>
              <a:t>memo</a:t>
            </a:r>
            <a:r>
              <a:rPr lang="de-DE" dirty="0" smtClean="0"/>
              <a:t> per </a:t>
            </a:r>
            <a:r>
              <a:rPr lang="de-DE" dirty="0" err="1" smtClean="0"/>
              <a:t>contenuti</a:t>
            </a:r>
            <a:r>
              <a:rPr lang="de-DE" dirty="0" smtClean="0"/>
              <a:t> </a:t>
            </a:r>
            <a:r>
              <a:rPr lang="de-DE" dirty="0" err="1" smtClean="0"/>
              <a:t>binari</a:t>
            </a:r>
            <a:r>
              <a:rPr lang="de-DE" dirty="0" smtClean="0"/>
              <a:t> (</a:t>
            </a:r>
            <a:r>
              <a:rPr lang="de-DE" dirty="0" err="1" smtClean="0"/>
              <a:t>dati</a:t>
            </a:r>
            <a:r>
              <a:rPr lang="de-DE" dirty="0" smtClean="0"/>
              <a:t> </a:t>
            </a:r>
            <a:r>
              <a:rPr lang="de-DE" dirty="0" err="1" smtClean="0"/>
              <a:t>compressi</a:t>
            </a:r>
            <a:r>
              <a:rPr lang="de-DE" dirty="0" smtClean="0"/>
              <a:t>, </a:t>
            </a:r>
            <a:r>
              <a:rPr lang="de-DE" dirty="0" err="1" smtClean="0"/>
              <a:t>criptati</a:t>
            </a:r>
            <a:r>
              <a:rPr lang="de-DE" dirty="0" smtClean="0"/>
              <a:t>, </a:t>
            </a:r>
            <a:r>
              <a:rPr lang="de-DE" dirty="0" err="1" smtClean="0"/>
              <a:t>ecc</a:t>
            </a:r>
            <a:r>
              <a:rPr lang="de-DE" dirty="0" smtClean="0"/>
              <a:t>.)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711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smtClean="0"/>
              <a:t>String, </a:t>
            </a:r>
            <a:r>
              <a:rPr lang="de-DE" sz="4000" dirty="0" err="1" smtClean="0"/>
              <a:t>Char</a:t>
            </a:r>
            <a:r>
              <a:rPr lang="de-DE" sz="4000" dirty="0" smtClean="0"/>
              <a:t>, Byte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Meeting </a:t>
            </a:r>
            <a:r>
              <a:rPr lang="de-DE" dirty="0" err="1"/>
              <a:t>Italiano</a:t>
            </a:r>
            <a:r>
              <a:rPr lang="de-DE" dirty="0"/>
              <a:t> 2018 a </a:t>
            </a:r>
            <a:r>
              <a:rPr lang="de-DE" dirty="0" err="1"/>
              <a:t>Bolzano</a:t>
            </a:r>
            <a:endParaRPr lang="de-DE" dirty="0"/>
          </a:p>
          <a:p>
            <a:pPr algn="ctr"/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323528" y="2204864"/>
            <a:ext cx="864096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/>
              <a:t>Per </a:t>
            </a:r>
            <a:r>
              <a:rPr lang="de-DE" b="1" dirty="0" err="1" smtClean="0"/>
              <a:t>leggere</a:t>
            </a:r>
            <a:r>
              <a:rPr lang="de-DE" b="1" dirty="0" smtClean="0"/>
              <a:t> da </a:t>
            </a:r>
            <a:r>
              <a:rPr lang="de-DE" b="1" dirty="0" err="1" smtClean="0"/>
              <a:t>un</a:t>
            </a:r>
            <a:r>
              <a:rPr lang="de-DE" b="1" dirty="0" smtClean="0"/>
              <a:t> </a:t>
            </a:r>
            <a:r>
              <a:rPr lang="de-DE" b="1" dirty="0" err="1" smtClean="0"/>
              <a:t>file</a:t>
            </a:r>
            <a:r>
              <a:rPr lang="de-DE" b="1" dirty="0" smtClean="0"/>
              <a:t> </a:t>
            </a:r>
            <a:r>
              <a:rPr lang="de-DE" b="1" dirty="0" err="1" smtClean="0"/>
              <a:t>su</a:t>
            </a:r>
            <a:r>
              <a:rPr lang="de-DE" b="1" dirty="0" smtClean="0"/>
              <a:t> </a:t>
            </a:r>
            <a:r>
              <a:rPr lang="de-DE" b="1" dirty="0" err="1" smtClean="0"/>
              <a:t>disco</a:t>
            </a:r>
            <a:r>
              <a:rPr lang="de-DE" dirty="0" smtClean="0"/>
              <a:t>:</a:t>
            </a:r>
          </a:p>
          <a:p>
            <a:r>
              <a:rPr lang="de-DE" dirty="0" err="1" smtClean="0"/>
              <a:t>File.ReadAllBytes</a:t>
            </a:r>
            <a:r>
              <a:rPr lang="de-DE" dirty="0" smtClean="0"/>
              <a:t>( </a:t>
            </a:r>
            <a:r>
              <a:rPr lang="de-DE" dirty="0" err="1" smtClean="0"/>
              <a:t>cFileName</a:t>
            </a:r>
            <a:r>
              <a:rPr lang="de-DE" dirty="0" smtClean="0"/>
              <a:t> ) -&gt; </a:t>
            </a:r>
            <a:r>
              <a:rPr lang="de-DE" dirty="0" err="1" smtClean="0"/>
              <a:t>aContent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byte</a:t>
            </a:r>
            <a:r>
              <a:rPr lang="de-DE" dirty="0" smtClean="0"/>
              <a:t>[]</a:t>
            </a:r>
          </a:p>
          <a:p>
            <a:r>
              <a:rPr lang="de-DE" dirty="0" err="1" smtClean="0"/>
              <a:t>File.ReadAllText</a:t>
            </a:r>
            <a:r>
              <a:rPr lang="de-DE" dirty="0" smtClean="0"/>
              <a:t>( </a:t>
            </a:r>
            <a:r>
              <a:rPr lang="de-DE" dirty="0" err="1" smtClean="0"/>
              <a:t>cFileName</a:t>
            </a:r>
            <a:r>
              <a:rPr lang="de-DE" dirty="0" smtClean="0"/>
              <a:t>, </a:t>
            </a:r>
            <a:r>
              <a:rPr lang="de-DE" dirty="0" err="1" smtClean="0"/>
              <a:t>Encoding.ASCII</a:t>
            </a:r>
            <a:r>
              <a:rPr lang="de-DE" dirty="0" smtClean="0"/>
              <a:t> ) -&gt; </a:t>
            </a:r>
            <a:r>
              <a:rPr lang="de-DE" dirty="0" err="1" smtClean="0"/>
              <a:t>cContent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string</a:t>
            </a:r>
            <a:endParaRPr lang="de-DE" dirty="0" smtClean="0"/>
          </a:p>
          <a:p>
            <a:endParaRPr lang="de-DE" dirty="0"/>
          </a:p>
          <a:p>
            <a:r>
              <a:rPr lang="de-DE" b="1" dirty="0" smtClean="0"/>
              <a:t>Per </a:t>
            </a:r>
            <a:r>
              <a:rPr lang="de-DE" b="1" dirty="0" err="1" smtClean="0"/>
              <a:t>convertire</a:t>
            </a:r>
            <a:r>
              <a:rPr lang="de-DE" dirty="0" smtClean="0"/>
              <a:t>:</a:t>
            </a:r>
          </a:p>
          <a:p>
            <a:r>
              <a:rPr lang="de-DE" dirty="0" err="1"/>
              <a:t>System.Text.Encoding.Unicode.GetString</a:t>
            </a:r>
            <a:r>
              <a:rPr lang="de-DE" dirty="0"/>
              <a:t>( </a:t>
            </a:r>
            <a:r>
              <a:rPr lang="de-DE" dirty="0" err="1"/>
              <a:t>aBytes</a:t>
            </a:r>
            <a:r>
              <a:rPr lang="de-DE" dirty="0"/>
              <a:t> </a:t>
            </a:r>
            <a:r>
              <a:rPr lang="de-DE" dirty="0" smtClean="0"/>
              <a:t>) -&gt; </a:t>
            </a:r>
            <a:r>
              <a:rPr lang="de-DE" dirty="0" err="1" smtClean="0"/>
              <a:t>aBytes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byte</a:t>
            </a:r>
            <a:r>
              <a:rPr lang="de-DE" dirty="0" smtClean="0"/>
              <a:t>[] -&gt; </a:t>
            </a:r>
            <a:r>
              <a:rPr lang="de-DE" dirty="0" err="1" smtClean="0"/>
              <a:t>cString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string</a:t>
            </a:r>
            <a:endParaRPr lang="de-DE" dirty="0" smtClean="0"/>
          </a:p>
          <a:p>
            <a:r>
              <a:rPr lang="de-DE" dirty="0" err="1"/>
              <a:t>System.Text.Encoding.Unicode:GetBytes</a:t>
            </a:r>
            <a:r>
              <a:rPr lang="de-DE" dirty="0"/>
              <a:t>( </a:t>
            </a:r>
            <a:r>
              <a:rPr lang="de-DE" dirty="0" err="1"/>
              <a:t>cString</a:t>
            </a:r>
            <a:r>
              <a:rPr lang="de-DE" dirty="0"/>
              <a:t> </a:t>
            </a:r>
            <a:r>
              <a:rPr lang="de-DE" dirty="0" smtClean="0"/>
              <a:t>) -&gt; </a:t>
            </a:r>
            <a:r>
              <a:rPr lang="de-DE" dirty="0" err="1" smtClean="0"/>
              <a:t>cString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string</a:t>
            </a:r>
            <a:r>
              <a:rPr lang="de-DE" dirty="0" smtClean="0"/>
              <a:t> -&gt; </a:t>
            </a:r>
            <a:r>
              <a:rPr lang="de-DE" dirty="0" err="1" smtClean="0"/>
              <a:t>aBytes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byte</a:t>
            </a:r>
            <a:r>
              <a:rPr lang="de-DE" dirty="0" smtClean="0"/>
              <a:t>[]</a:t>
            </a:r>
          </a:p>
          <a:p>
            <a:endParaRPr lang="de-DE" dirty="0"/>
          </a:p>
          <a:p>
            <a:r>
              <a:rPr lang="de-DE" b="1" dirty="0" err="1" smtClean="0"/>
              <a:t>Tra</a:t>
            </a:r>
            <a:r>
              <a:rPr lang="de-DE" b="1" dirty="0" smtClean="0"/>
              <a:t> </a:t>
            </a:r>
            <a:r>
              <a:rPr lang="de-DE" b="1" dirty="0" err="1" smtClean="0"/>
              <a:t>string</a:t>
            </a:r>
            <a:r>
              <a:rPr lang="de-DE" b="1" dirty="0" smtClean="0"/>
              <a:t> e </a:t>
            </a:r>
            <a:r>
              <a:rPr lang="de-DE" b="1" dirty="0" err="1" smtClean="0"/>
              <a:t>array</a:t>
            </a:r>
            <a:r>
              <a:rPr lang="de-DE" b="1" dirty="0" smtClean="0"/>
              <a:t> </a:t>
            </a:r>
            <a:r>
              <a:rPr lang="de-DE" b="1" dirty="0" err="1" smtClean="0"/>
              <a:t>of</a:t>
            </a:r>
            <a:r>
              <a:rPr lang="de-DE" b="1" dirty="0" smtClean="0"/>
              <a:t> </a:t>
            </a:r>
            <a:r>
              <a:rPr lang="de-DE" b="1" dirty="0" err="1" smtClean="0"/>
              <a:t>char</a:t>
            </a:r>
            <a:r>
              <a:rPr lang="de-DE" dirty="0" smtClean="0"/>
              <a:t>:</a:t>
            </a:r>
          </a:p>
          <a:p>
            <a:r>
              <a:rPr lang="de-DE" dirty="0" err="1"/>
              <a:t>cString</a:t>
            </a:r>
            <a:r>
              <a:rPr lang="de-DE" dirty="0"/>
              <a:t> := String{ </a:t>
            </a:r>
            <a:r>
              <a:rPr lang="de-DE" dirty="0" err="1"/>
              <a:t>aChars</a:t>
            </a:r>
            <a:r>
              <a:rPr lang="de-DE" dirty="0"/>
              <a:t> </a:t>
            </a:r>
            <a:r>
              <a:rPr lang="de-DE" dirty="0" smtClean="0"/>
              <a:t>} -&gt; </a:t>
            </a:r>
            <a:r>
              <a:rPr lang="de-DE" dirty="0" err="1" smtClean="0"/>
              <a:t>aChars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char</a:t>
            </a:r>
            <a:r>
              <a:rPr lang="de-DE" dirty="0" smtClean="0"/>
              <a:t>[]</a:t>
            </a:r>
          </a:p>
          <a:p>
            <a:r>
              <a:rPr lang="de-DE" dirty="0" err="1"/>
              <a:t>aChars</a:t>
            </a:r>
            <a:r>
              <a:rPr lang="de-DE" dirty="0"/>
              <a:t> := </a:t>
            </a:r>
            <a:r>
              <a:rPr lang="de-DE" dirty="0" err="1"/>
              <a:t>cString:ToCharArray</a:t>
            </a:r>
            <a:r>
              <a:rPr lang="de-DE" dirty="0" smtClean="0"/>
              <a:t>() -&gt; </a:t>
            </a:r>
            <a:r>
              <a:rPr lang="de-DE" dirty="0" err="1" smtClean="0"/>
              <a:t>aChars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char</a:t>
            </a:r>
            <a:r>
              <a:rPr lang="de-DE" dirty="0" smtClean="0"/>
              <a:t>[]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035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err="1" smtClean="0"/>
              <a:t>Literals</a:t>
            </a:r>
            <a:r>
              <a:rPr lang="de-DE" sz="4000" dirty="0" smtClean="0"/>
              <a:t>, Suffix, </a:t>
            </a:r>
            <a:r>
              <a:rPr lang="de-DE" sz="4000" dirty="0" err="1" smtClean="0"/>
              <a:t>Prefix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Meeting </a:t>
            </a:r>
            <a:r>
              <a:rPr lang="de-DE" dirty="0" err="1"/>
              <a:t>Italiano</a:t>
            </a:r>
            <a:r>
              <a:rPr lang="de-DE" dirty="0"/>
              <a:t> 2018 a </a:t>
            </a:r>
            <a:r>
              <a:rPr lang="de-DE" dirty="0" err="1"/>
              <a:t>Bolzano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179512" y="1844824"/>
            <a:ext cx="88569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Una</a:t>
            </a:r>
            <a:r>
              <a:rPr lang="de-DE" dirty="0" smtClean="0"/>
              <a:t> </a:t>
            </a:r>
            <a:r>
              <a:rPr lang="de-DE" dirty="0" err="1" smtClean="0"/>
              <a:t>stringa</a:t>
            </a:r>
            <a:r>
              <a:rPr lang="de-DE" dirty="0" smtClean="0"/>
              <a:t> in X# è </a:t>
            </a:r>
            <a:r>
              <a:rPr lang="de-DE" dirty="0" err="1" smtClean="0"/>
              <a:t>delimitata</a:t>
            </a:r>
            <a:r>
              <a:rPr lang="de-DE" dirty="0" smtClean="0"/>
              <a:t> </a:t>
            </a:r>
            <a:r>
              <a:rPr lang="de-DE" dirty="0" err="1" smtClean="0"/>
              <a:t>con</a:t>
            </a:r>
            <a:r>
              <a:rPr lang="de-DE" dirty="0" smtClean="0"/>
              <a:t> </a:t>
            </a:r>
            <a:r>
              <a:rPr lang="de-DE" dirty="0" err="1" smtClean="0"/>
              <a:t>il</a:t>
            </a:r>
            <a:r>
              <a:rPr lang="de-DE" dirty="0" smtClean="0"/>
              <a:t> </a:t>
            </a:r>
            <a:r>
              <a:rPr lang="de-DE" dirty="0" err="1" smtClean="0"/>
              <a:t>doppio</a:t>
            </a:r>
            <a:r>
              <a:rPr lang="de-DE" dirty="0" smtClean="0"/>
              <a:t> </a:t>
            </a:r>
            <a:r>
              <a:rPr lang="de-DE" dirty="0" err="1" smtClean="0"/>
              <a:t>apice</a:t>
            </a:r>
            <a:r>
              <a:rPr lang="de-DE" dirty="0" smtClean="0"/>
              <a:t>: „, </a:t>
            </a:r>
            <a:r>
              <a:rPr lang="de-DE" dirty="0" err="1" smtClean="0"/>
              <a:t>ma</a:t>
            </a:r>
            <a:r>
              <a:rPr lang="de-DE" dirty="0" smtClean="0"/>
              <a:t> </a:t>
            </a:r>
            <a:r>
              <a:rPr lang="de-DE" dirty="0" err="1" smtClean="0"/>
              <a:t>può</a:t>
            </a:r>
            <a:r>
              <a:rPr lang="de-DE" dirty="0" smtClean="0"/>
              <a:t> </a:t>
            </a:r>
            <a:r>
              <a:rPr lang="de-DE" dirty="0" err="1" smtClean="0"/>
              <a:t>essere</a:t>
            </a:r>
            <a:r>
              <a:rPr lang="de-DE" dirty="0" smtClean="0"/>
              <a:t> </a:t>
            </a:r>
            <a:r>
              <a:rPr lang="de-DE" dirty="0" err="1" smtClean="0"/>
              <a:t>usato</a:t>
            </a:r>
            <a:r>
              <a:rPr lang="de-DE" dirty="0" smtClean="0"/>
              <a:t> </a:t>
            </a:r>
            <a:r>
              <a:rPr lang="de-DE" dirty="0" err="1" smtClean="0"/>
              <a:t>anche</a:t>
            </a:r>
            <a:r>
              <a:rPr lang="de-DE" dirty="0" smtClean="0"/>
              <a:t> </a:t>
            </a:r>
            <a:r>
              <a:rPr lang="de-DE" dirty="0" err="1" smtClean="0"/>
              <a:t>quello</a:t>
            </a:r>
            <a:r>
              <a:rPr lang="de-DE" dirty="0" smtClean="0"/>
              <a:t> </a:t>
            </a:r>
            <a:r>
              <a:rPr lang="de-DE" dirty="0" err="1" smtClean="0"/>
              <a:t>singolo</a:t>
            </a:r>
            <a:r>
              <a:rPr lang="de-DE" dirty="0" smtClean="0"/>
              <a:t>:  (solo </a:t>
            </a:r>
            <a:r>
              <a:rPr lang="de-DE" dirty="0" err="1" smtClean="0"/>
              <a:t>dialetto</a:t>
            </a:r>
            <a:r>
              <a:rPr lang="de-DE" dirty="0" smtClean="0"/>
              <a:t> VO)‚ Il </a:t>
            </a:r>
            <a:r>
              <a:rPr lang="de-DE" dirty="0" err="1" smtClean="0"/>
              <a:t>cancelletto</a:t>
            </a:r>
            <a:r>
              <a:rPr lang="de-DE" dirty="0" smtClean="0"/>
              <a:t> # non è più </a:t>
            </a:r>
            <a:r>
              <a:rPr lang="de-DE" dirty="0" err="1" smtClean="0"/>
              <a:t>disponibile</a:t>
            </a:r>
            <a:r>
              <a:rPr lang="de-DE" dirty="0" smtClean="0"/>
              <a:t> per </a:t>
            </a:r>
            <a:r>
              <a:rPr lang="de-DE" dirty="0" err="1" smtClean="0"/>
              <a:t>chi</a:t>
            </a:r>
            <a:r>
              <a:rPr lang="de-DE" dirty="0" smtClean="0"/>
              <a:t> </a:t>
            </a:r>
            <a:r>
              <a:rPr lang="de-DE" dirty="0" err="1" smtClean="0"/>
              <a:t>lo</a:t>
            </a:r>
            <a:r>
              <a:rPr lang="de-DE" dirty="0" smtClean="0"/>
              <a:t> </a:t>
            </a:r>
            <a:r>
              <a:rPr lang="de-DE" dirty="0" err="1" smtClean="0"/>
              <a:t>abbia</a:t>
            </a:r>
            <a:r>
              <a:rPr lang="de-DE" dirty="0" smtClean="0"/>
              <a:t> </a:t>
            </a:r>
            <a:r>
              <a:rPr lang="de-DE" dirty="0" err="1" smtClean="0"/>
              <a:t>usato</a:t>
            </a:r>
            <a:r>
              <a:rPr lang="de-DE" dirty="0" smtClean="0"/>
              <a:t>.</a:t>
            </a:r>
          </a:p>
          <a:p>
            <a:endParaRPr lang="de-DE" dirty="0"/>
          </a:p>
          <a:p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singolo</a:t>
            </a:r>
            <a:r>
              <a:rPr lang="de-DE" dirty="0" smtClean="0"/>
              <a:t> </a:t>
            </a:r>
            <a:r>
              <a:rPr lang="de-DE" dirty="0" err="1" smtClean="0"/>
              <a:t>carattere</a:t>
            </a:r>
            <a:r>
              <a:rPr lang="de-DE" dirty="0" smtClean="0"/>
              <a:t> </a:t>
            </a:r>
            <a:r>
              <a:rPr lang="de-DE" dirty="0" err="1" smtClean="0"/>
              <a:t>delimitato</a:t>
            </a:r>
            <a:r>
              <a:rPr lang="de-DE" dirty="0" smtClean="0"/>
              <a:t> </a:t>
            </a:r>
            <a:r>
              <a:rPr lang="de-DE" dirty="0" err="1" smtClean="0"/>
              <a:t>con</a:t>
            </a:r>
            <a:r>
              <a:rPr lang="de-DE" dirty="0" smtClean="0"/>
              <a:t> </a:t>
            </a:r>
            <a:r>
              <a:rPr lang="de-DE" dirty="0" err="1" smtClean="0"/>
              <a:t>singoli</a:t>
            </a:r>
            <a:r>
              <a:rPr lang="de-DE" dirty="0" smtClean="0"/>
              <a:t> </a:t>
            </a:r>
            <a:r>
              <a:rPr lang="de-DE" dirty="0" err="1" smtClean="0"/>
              <a:t>apici</a:t>
            </a:r>
            <a:r>
              <a:rPr lang="de-DE" dirty="0" smtClean="0"/>
              <a:t> non è </a:t>
            </a:r>
            <a:r>
              <a:rPr lang="de-DE" dirty="0" err="1" smtClean="0"/>
              <a:t>considerato</a:t>
            </a:r>
            <a:r>
              <a:rPr lang="de-DE" dirty="0" smtClean="0"/>
              <a:t> </a:t>
            </a:r>
            <a:r>
              <a:rPr lang="de-DE" dirty="0" err="1" smtClean="0"/>
              <a:t>string</a:t>
            </a:r>
            <a:r>
              <a:rPr lang="de-DE" dirty="0" smtClean="0"/>
              <a:t>, </a:t>
            </a:r>
            <a:r>
              <a:rPr lang="de-DE" dirty="0" err="1" smtClean="0"/>
              <a:t>ma</a:t>
            </a:r>
            <a:r>
              <a:rPr lang="de-DE" dirty="0" smtClean="0"/>
              <a:t> </a:t>
            </a:r>
            <a:r>
              <a:rPr lang="de-DE" dirty="0" err="1" smtClean="0"/>
              <a:t>char</a:t>
            </a:r>
            <a:r>
              <a:rPr lang="de-DE" dirty="0" smtClean="0"/>
              <a:t>!</a:t>
            </a:r>
          </a:p>
          <a:p>
            <a:endParaRPr lang="de-DE" dirty="0"/>
          </a:p>
          <a:p>
            <a:r>
              <a:rPr lang="de-DE" dirty="0" err="1" smtClean="0"/>
              <a:t>Attenzione</a:t>
            </a:r>
            <a:r>
              <a:rPr lang="de-DE" dirty="0" smtClean="0"/>
              <a:t> ai </a:t>
            </a:r>
            <a:r>
              <a:rPr lang="de-DE" dirty="0" err="1" smtClean="0"/>
              <a:t>dialetti</a:t>
            </a:r>
            <a:r>
              <a:rPr lang="de-DE" dirty="0" smtClean="0"/>
              <a:t>: Vulcan non </a:t>
            </a:r>
            <a:r>
              <a:rPr lang="de-DE" dirty="0" err="1" smtClean="0"/>
              <a:t>permette</a:t>
            </a:r>
            <a:r>
              <a:rPr lang="de-DE" dirty="0" smtClean="0"/>
              <a:t> </a:t>
            </a:r>
            <a:r>
              <a:rPr lang="de-DE" dirty="0" err="1" smtClean="0"/>
              <a:t>il</a:t>
            </a:r>
            <a:r>
              <a:rPr lang="de-DE" dirty="0" smtClean="0"/>
              <a:t> </a:t>
            </a:r>
            <a:r>
              <a:rPr lang="de-DE" dirty="0" err="1" smtClean="0"/>
              <a:t>singolo</a:t>
            </a:r>
            <a:r>
              <a:rPr lang="de-DE" dirty="0" smtClean="0"/>
              <a:t> </a:t>
            </a:r>
            <a:r>
              <a:rPr lang="de-DE" dirty="0" err="1" smtClean="0"/>
              <a:t>apice</a:t>
            </a:r>
            <a:r>
              <a:rPr lang="de-DE" dirty="0" smtClean="0"/>
              <a:t> per le </a:t>
            </a:r>
            <a:r>
              <a:rPr lang="de-DE" dirty="0" err="1" smtClean="0"/>
              <a:t>stringhe</a:t>
            </a:r>
            <a:endParaRPr lang="de-DE" dirty="0"/>
          </a:p>
          <a:p>
            <a:endParaRPr lang="de-DE" dirty="0" smtClean="0"/>
          </a:p>
          <a:p>
            <a:r>
              <a:rPr lang="de-DE" dirty="0" err="1" smtClean="0"/>
              <a:t>Escaped</a:t>
            </a:r>
            <a:r>
              <a:rPr lang="de-DE" dirty="0" smtClean="0"/>
              <a:t> </a:t>
            </a:r>
            <a:r>
              <a:rPr lang="de-DE" dirty="0" err="1" smtClean="0"/>
              <a:t>string</a:t>
            </a:r>
            <a:r>
              <a:rPr lang="de-DE" dirty="0" smtClean="0"/>
              <a:t>: </a:t>
            </a:r>
            <a:r>
              <a:rPr lang="de-DE" dirty="0" err="1" smtClean="0"/>
              <a:t>e“ciao</a:t>
            </a:r>
            <a:r>
              <a:rPr lang="de-DE" dirty="0" smtClean="0"/>
              <a:t> </a:t>
            </a:r>
            <a:r>
              <a:rPr lang="de-DE" dirty="0" err="1" smtClean="0"/>
              <a:t>ragazzi</a:t>
            </a:r>
            <a:r>
              <a:rPr lang="de-DE" dirty="0" smtClean="0"/>
              <a:t>,\ne </a:t>
            </a:r>
            <a:r>
              <a:rPr lang="de-DE" dirty="0" err="1" smtClean="0"/>
              <a:t>benvenuti</a:t>
            </a:r>
            <a:r>
              <a:rPr lang="de-DE" dirty="0" smtClean="0"/>
              <a:t> a </a:t>
            </a:r>
            <a:r>
              <a:rPr lang="de-DE" dirty="0" err="1" smtClean="0"/>
              <a:t>Bolzano</a:t>
            </a:r>
            <a:r>
              <a:rPr lang="de-DE" dirty="0" smtClean="0"/>
              <a:t>, </a:t>
            </a:r>
            <a:r>
              <a:rPr lang="de-DE" dirty="0" err="1" smtClean="0"/>
              <a:t>capitale</a:t>
            </a:r>
            <a:r>
              <a:rPr lang="de-DE" dirty="0" smtClean="0"/>
              <a:t> di \“Südtirol\““</a:t>
            </a:r>
          </a:p>
          <a:p>
            <a:r>
              <a:rPr lang="de-DE" dirty="0" err="1" smtClean="0"/>
              <a:t>Interpolated</a:t>
            </a:r>
            <a:r>
              <a:rPr lang="de-DE" dirty="0" smtClean="0"/>
              <a:t> </a:t>
            </a:r>
            <a:r>
              <a:rPr lang="de-DE" dirty="0" err="1" smtClean="0"/>
              <a:t>string</a:t>
            </a:r>
            <a:r>
              <a:rPr lang="de-DE" dirty="0" smtClean="0"/>
              <a:t> </a:t>
            </a:r>
            <a:r>
              <a:rPr lang="de-DE" dirty="0" err="1" smtClean="0"/>
              <a:t>i“Ciao</a:t>
            </a:r>
            <a:r>
              <a:rPr lang="de-DE" dirty="0" smtClean="0"/>
              <a:t> {</a:t>
            </a:r>
            <a:r>
              <a:rPr lang="de-DE" dirty="0" err="1" smtClean="0"/>
              <a:t>cNome</a:t>
            </a:r>
            <a:r>
              <a:rPr lang="de-DE" dirty="0" smtClean="0"/>
              <a:t>}“</a:t>
            </a:r>
          </a:p>
          <a:p>
            <a:r>
              <a:rPr lang="de-DE" dirty="0" err="1" smtClean="0"/>
              <a:t>Prefisso</a:t>
            </a:r>
            <a:r>
              <a:rPr lang="de-DE" dirty="0" smtClean="0"/>
              <a:t> per </a:t>
            </a:r>
            <a:r>
              <a:rPr lang="de-DE" dirty="0" err="1" smtClean="0"/>
              <a:t>specificare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char</a:t>
            </a:r>
            <a:r>
              <a:rPr lang="de-DE" dirty="0" smtClean="0"/>
              <a:t> in </a:t>
            </a:r>
            <a:r>
              <a:rPr lang="de-DE" dirty="0" err="1" smtClean="0"/>
              <a:t>dialetto</a:t>
            </a:r>
            <a:r>
              <a:rPr lang="de-DE" dirty="0" smtClean="0"/>
              <a:t> VO: </a:t>
            </a:r>
            <a:r>
              <a:rPr lang="de-DE" dirty="0" err="1" smtClean="0"/>
              <a:t>c‘A</a:t>
            </a:r>
            <a:r>
              <a:rPr lang="de-DE" dirty="0" smtClean="0"/>
              <a:t>‘</a:t>
            </a:r>
          </a:p>
          <a:p>
            <a:endParaRPr lang="de-DE" dirty="0"/>
          </a:p>
          <a:p>
            <a:r>
              <a:rPr lang="de-DE" dirty="0" err="1" smtClean="0"/>
              <a:t>Prefissi</a:t>
            </a:r>
            <a:r>
              <a:rPr lang="de-DE" dirty="0" smtClean="0"/>
              <a:t> per </a:t>
            </a:r>
            <a:r>
              <a:rPr lang="de-DE" dirty="0" err="1" smtClean="0"/>
              <a:t>numeri</a:t>
            </a:r>
            <a:r>
              <a:rPr lang="de-DE" dirty="0" smtClean="0"/>
              <a:t>:</a:t>
            </a:r>
          </a:p>
          <a:p>
            <a:r>
              <a:rPr lang="de-DE" dirty="0" smtClean="0"/>
              <a:t> d – double</a:t>
            </a:r>
          </a:p>
          <a:p>
            <a:r>
              <a:rPr lang="de-DE" dirty="0"/>
              <a:t> </a:t>
            </a:r>
            <a:r>
              <a:rPr lang="de-DE" dirty="0" smtClean="0"/>
              <a:t>s – </a:t>
            </a:r>
            <a:r>
              <a:rPr lang="de-DE" dirty="0" err="1" smtClean="0"/>
              <a:t>single</a:t>
            </a:r>
            <a:endParaRPr lang="de-DE" dirty="0" smtClean="0"/>
          </a:p>
          <a:p>
            <a:r>
              <a:rPr lang="de-DE" dirty="0"/>
              <a:t> </a:t>
            </a:r>
            <a:r>
              <a:rPr lang="de-DE" dirty="0" smtClean="0"/>
              <a:t>m – </a:t>
            </a:r>
            <a:r>
              <a:rPr lang="de-DE" dirty="0" err="1" smtClean="0"/>
              <a:t>decimal</a:t>
            </a:r>
            <a:endParaRPr lang="de-DE" dirty="0" smtClean="0"/>
          </a:p>
          <a:p>
            <a:r>
              <a:rPr lang="de-DE" dirty="0"/>
              <a:t> </a:t>
            </a:r>
            <a:r>
              <a:rPr lang="de-DE" dirty="0" smtClean="0"/>
              <a:t>b - </a:t>
            </a:r>
            <a:r>
              <a:rPr lang="de-DE" dirty="0" err="1" smtClean="0"/>
              <a:t>binary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083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err="1" smtClean="0"/>
              <a:t>Namespaces</a:t>
            </a:r>
            <a:r>
              <a:rPr lang="de-DE" sz="4000" dirty="0" smtClean="0"/>
              <a:t> e </a:t>
            </a:r>
            <a:r>
              <a:rPr lang="de-DE" sz="4000" dirty="0" err="1" smtClean="0"/>
              <a:t>Assemblies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Meeting </a:t>
            </a:r>
            <a:r>
              <a:rPr lang="de-DE" dirty="0" err="1"/>
              <a:t>Italiano</a:t>
            </a:r>
            <a:r>
              <a:rPr lang="de-DE" dirty="0"/>
              <a:t> 2018 a </a:t>
            </a:r>
            <a:r>
              <a:rPr lang="de-DE" dirty="0" err="1"/>
              <a:t>Bolzano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467544" y="2204864"/>
            <a:ext cx="842493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I </a:t>
            </a:r>
            <a:r>
              <a:rPr lang="de-DE" dirty="0" err="1" smtClean="0"/>
              <a:t>namespace</a:t>
            </a:r>
            <a:r>
              <a:rPr lang="de-DE" dirty="0" smtClean="0"/>
              <a:t>  </a:t>
            </a:r>
            <a:r>
              <a:rPr lang="de-DE" dirty="0" err="1" smtClean="0"/>
              <a:t>permetttono</a:t>
            </a:r>
            <a:r>
              <a:rPr lang="de-DE" dirty="0" smtClean="0"/>
              <a:t> di </a:t>
            </a:r>
            <a:r>
              <a:rPr lang="de-DE" dirty="0" err="1" smtClean="0"/>
              <a:t>organizzare</a:t>
            </a:r>
            <a:r>
              <a:rPr lang="de-DE" dirty="0" smtClean="0"/>
              <a:t> </a:t>
            </a:r>
            <a:r>
              <a:rPr lang="de-DE" dirty="0" err="1" smtClean="0"/>
              <a:t>meglio</a:t>
            </a:r>
            <a:r>
              <a:rPr lang="de-DE" dirty="0" smtClean="0"/>
              <a:t> le </a:t>
            </a:r>
            <a:r>
              <a:rPr lang="de-DE" dirty="0" err="1" smtClean="0"/>
              <a:t>proprie</a:t>
            </a:r>
            <a:r>
              <a:rPr lang="de-DE" dirty="0" smtClean="0"/>
              <a:t> </a:t>
            </a:r>
            <a:r>
              <a:rPr lang="de-DE" dirty="0" err="1" smtClean="0"/>
              <a:t>classi</a:t>
            </a:r>
            <a:r>
              <a:rPr lang="de-DE" dirty="0" smtClean="0"/>
              <a:t>.</a:t>
            </a:r>
          </a:p>
          <a:p>
            <a:endParaRPr lang="de-DE" dirty="0"/>
          </a:p>
          <a:p>
            <a:r>
              <a:rPr lang="de-DE" dirty="0" smtClean="0"/>
              <a:t>In due </a:t>
            </a:r>
            <a:r>
              <a:rPr lang="de-DE" dirty="0" err="1" smtClean="0"/>
              <a:t>namespace</a:t>
            </a:r>
            <a:r>
              <a:rPr lang="de-DE" dirty="0" smtClean="0"/>
              <a:t> </a:t>
            </a:r>
            <a:r>
              <a:rPr lang="de-DE" dirty="0" err="1" smtClean="0"/>
              <a:t>differenti</a:t>
            </a:r>
            <a:r>
              <a:rPr lang="de-DE" dirty="0" smtClean="0"/>
              <a:t> </a:t>
            </a:r>
            <a:r>
              <a:rPr lang="de-DE" dirty="0" err="1" smtClean="0"/>
              <a:t>possono</a:t>
            </a:r>
            <a:r>
              <a:rPr lang="de-DE" dirty="0" smtClean="0"/>
              <a:t> </a:t>
            </a:r>
            <a:r>
              <a:rPr lang="de-DE" dirty="0" err="1" smtClean="0"/>
              <a:t>esistere</a:t>
            </a:r>
            <a:r>
              <a:rPr lang="de-DE" dirty="0" smtClean="0"/>
              <a:t> </a:t>
            </a:r>
            <a:r>
              <a:rPr lang="de-DE" dirty="0" err="1" smtClean="0"/>
              <a:t>classi</a:t>
            </a:r>
            <a:r>
              <a:rPr lang="de-DE" dirty="0" smtClean="0"/>
              <a:t> </a:t>
            </a:r>
            <a:r>
              <a:rPr lang="de-DE" dirty="0" err="1" smtClean="0"/>
              <a:t>dello</a:t>
            </a:r>
            <a:r>
              <a:rPr lang="de-DE" dirty="0" smtClean="0"/>
              <a:t> </a:t>
            </a:r>
            <a:r>
              <a:rPr lang="de-DE" dirty="0" err="1" smtClean="0"/>
              <a:t>stesso</a:t>
            </a:r>
            <a:r>
              <a:rPr lang="de-DE" dirty="0" smtClean="0"/>
              <a:t> </a:t>
            </a:r>
            <a:r>
              <a:rPr lang="de-DE" dirty="0" err="1" smtClean="0"/>
              <a:t>nome</a:t>
            </a:r>
            <a:r>
              <a:rPr lang="de-DE" dirty="0" smtClean="0"/>
              <a:t>. </a:t>
            </a:r>
          </a:p>
          <a:p>
            <a:endParaRPr lang="de-DE" dirty="0"/>
          </a:p>
          <a:p>
            <a:r>
              <a:rPr lang="de-DE" dirty="0" smtClean="0"/>
              <a:t>„</a:t>
            </a:r>
            <a:r>
              <a:rPr lang="de-DE" dirty="0" err="1" smtClean="0"/>
              <a:t>Using</a:t>
            </a:r>
            <a:r>
              <a:rPr lang="de-DE" dirty="0" smtClean="0"/>
              <a:t>“ si </a:t>
            </a:r>
            <a:r>
              <a:rPr lang="de-DE" dirty="0" err="1" smtClean="0"/>
              <a:t>riferisce</a:t>
            </a:r>
            <a:r>
              <a:rPr lang="de-DE" dirty="0" smtClean="0"/>
              <a:t> ai </a:t>
            </a:r>
            <a:r>
              <a:rPr lang="de-DE" dirty="0" err="1" smtClean="0"/>
              <a:t>namespace</a:t>
            </a:r>
            <a:r>
              <a:rPr lang="de-DE" dirty="0" smtClean="0"/>
              <a:t>, </a:t>
            </a:r>
            <a:r>
              <a:rPr lang="de-DE" dirty="0" err="1" smtClean="0"/>
              <a:t>ma</a:t>
            </a:r>
            <a:r>
              <a:rPr lang="de-DE" dirty="0" smtClean="0"/>
              <a:t> si </a:t>
            </a:r>
            <a:r>
              <a:rPr lang="de-DE" dirty="0" err="1" smtClean="0"/>
              <a:t>può</a:t>
            </a:r>
            <a:r>
              <a:rPr lang="de-DE" dirty="0" smtClean="0"/>
              <a:t> </a:t>
            </a:r>
            <a:r>
              <a:rPr lang="de-DE" dirty="0" err="1" smtClean="0"/>
              <a:t>fare</a:t>
            </a:r>
            <a:r>
              <a:rPr lang="de-DE" dirty="0" smtClean="0"/>
              <a:t> a </a:t>
            </a:r>
            <a:r>
              <a:rPr lang="de-DE" dirty="0" err="1" smtClean="0"/>
              <a:t>meno</a:t>
            </a:r>
            <a:r>
              <a:rPr lang="de-DE" dirty="0" smtClean="0"/>
              <a:t> se si </a:t>
            </a:r>
            <a:r>
              <a:rPr lang="de-DE" dirty="0" err="1" smtClean="0"/>
              <a:t>specifica</a:t>
            </a:r>
            <a:r>
              <a:rPr lang="de-DE" dirty="0" smtClean="0"/>
              <a:t> </a:t>
            </a:r>
            <a:r>
              <a:rPr lang="de-DE" dirty="0" err="1" smtClean="0"/>
              <a:t>il</a:t>
            </a:r>
            <a:r>
              <a:rPr lang="de-DE" dirty="0" smtClean="0"/>
              <a:t> </a:t>
            </a:r>
            <a:r>
              <a:rPr lang="de-DE" dirty="0" err="1" smtClean="0"/>
              <a:t>nome</a:t>
            </a:r>
            <a:r>
              <a:rPr lang="de-DE" dirty="0" smtClean="0"/>
              <a:t> </a:t>
            </a:r>
            <a:r>
              <a:rPr lang="de-DE" dirty="0" err="1" smtClean="0"/>
              <a:t>completo</a:t>
            </a:r>
            <a:r>
              <a:rPr lang="de-DE" dirty="0" smtClean="0"/>
              <a:t>.</a:t>
            </a:r>
          </a:p>
          <a:p>
            <a:r>
              <a:rPr lang="de-DE" dirty="0" err="1" smtClean="0"/>
              <a:t>Separatore</a:t>
            </a:r>
            <a:r>
              <a:rPr lang="de-DE" dirty="0" smtClean="0"/>
              <a:t> </a:t>
            </a:r>
            <a:r>
              <a:rPr lang="de-DE" dirty="0" err="1" smtClean="0"/>
              <a:t>tra</a:t>
            </a:r>
            <a:r>
              <a:rPr lang="de-DE" dirty="0" smtClean="0"/>
              <a:t> </a:t>
            </a:r>
            <a:r>
              <a:rPr lang="de-DE" dirty="0" err="1" smtClean="0"/>
              <a:t>classe</a:t>
            </a:r>
            <a:r>
              <a:rPr lang="de-DE" dirty="0" smtClean="0"/>
              <a:t> e </a:t>
            </a:r>
            <a:r>
              <a:rPr lang="de-DE" dirty="0" err="1" smtClean="0"/>
              <a:t>namespace</a:t>
            </a:r>
            <a:r>
              <a:rPr lang="de-DE" dirty="0" smtClean="0"/>
              <a:t> </a:t>
            </a:r>
            <a:r>
              <a:rPr lang="de-DE" dirty="0" err="1" smtClean="0"/>
              <a:t>gerarchico</a:t>
            </a:r>
            <a:r>
              <a:rPr lang="de-DE" dirty="0" smtClean="0"/>
              <a:t>: </a:t>
            </a:r>
            <a:r>
              <a:rPr lang="de-DE" dirty="0" err="1" smtClean="0"/>
              <a:t>il</a:t>
            </a:r>
            <a:r>
              <a:rPr lang="de-DE" dirty="0" smtClean="0"/>
              <a:t> </a:t>
            </a:r>
            <a:r>
              <a:rPr lang="de-DE" dirty="0" err="1" smtClean="0"/>
              <a:t>punto</a:t>
            </a:r>
            <a:r>
              <a:rPr lang="de-DE" dirty="0" smtClean="0"/>
              <a:t> „.“</a:t>
            </a:r>
          </a:p>
          <a:p>
            <a:endParaRPr lang="de-DE" dirty="0"/>
          </a:p>
          <a:p>
            <a:r>
              <a:rPr lang="de-DE" dirty="0" err="1" smtClean="0"/>
              <a:t>System.Collections.Generic.List</a:t>
            </a:r>
            <a:r>
              <a:rPr lang="de-DE" dirty="0" smtClean="0"/>
              <a:t>{}</a:t>
            </a:r>
          </a:p>
          <a:p>
            <a:endParaRPr lang="de-DE" dirty="0"/>
          </a:p>
          <a:p>
            <a:r>
              <a:rPr lang="de-DE" dirty="0" err="1" smtClean="0"/>
              <a:t>Attenzione</a:t>
            </a:r>
            <a:r>
              <a:rPr lang="de-DE" dirty="0" smtClean="0"/>
              <a:t>: </a:t>
            </a:r>
            <a:r>
              <a:rPr lang="de-DE" dirty="0" err="1" smtClean="0"/>
              <a:t>Assembly</a:t>
            </a:r>
            <a:r>
              <a:rPr lang="de-DE" dirty="0" smtClean="0"/>
              <a:t> e </a:t>
            </a:r>
            <a:r>
              <a:rPr lang="de-DE" dirty="0" err="1" smtClean="0"/>
              <a:t>namespace</a:t>
            </a:r>
            <a:r>
              <a:rPr lang="de-DE" dirty="0" smtClean="0"/>
              <a:t> </a:t>
            </a:r>
            <a:r>
              <a:rPr lang="de-DE" dirty="0" err="1" smtClean="0"/>
              <a:t>sono</a:t>
            </a:r>
            <a:r>
              <a:rPr lang="de-DE" dirty="0" smtClean="0"/>
              <a:t> due </a:t>
            </a:r>
            <a:r>
              <a:rPr lang="de-DE" dirty="0" err="1" smtClean="0"/>
              <a:t>cose</a:t>
            </a:r>
            <a:r>
              <a:rPr lang="de-DE" dirty="0" smtClean="0"/>
              <a:t> </a:t>
            </a:r>
            <a:r>
              <a:rPr lang="de-DE" dirty="0" err="1" smtClean="0"/>
              <a:t>differenti</a:t>
            </a:r>
            <a:r>
              <a:rPr lang="de-DE" dirty="0" smtClean="0"/>
              <a:t>!!!! Microsoft da </a:t>
            </a:r>
            <a:r>
              <a:rPr lang="de-DE" dirty="0" err="1" smtClean="0"/>
              <a:t>un</a:t>
            </a:r>
            <a:r>
              <a:rPr lang="de-DE" dirty="0" smtClean="0"/>
              <a:t> brutto </a:t>
            </a:r>
            <a:r>
              <a:rPr lang="de-DE" dirty="0" err="1" smtClean="0"/>
              <a:t>esempio</a:t>
            </a:r>
            <a:r>
              <a:rPr lang="de-DE" dirty="0"/>
              <a:t> </a:t>
            </a:r>
            <a:r>
              <a:rPr lang="de-DE" dirty="0" err="1" smtClean="0"/>
              <a:t>perchè</a:t>
            </a:r>
            <a:r>
              <a:rPr lang="de-DE" dirty="0" smtClean="0"/>
              <a:t> </a:t>
            </a:r>
            <a:r>
              <a:rPr lang="de-DE" dirty="0" err="1" smtClean="0"/>
              <a:t>fa</a:t>
            </a:r>
            <a:r>
              <a:rPr lang="de-DE" dirty="0" smtClean="0"/>
              <a:t> </a:t>
            </a:r>
            <a:r>
              <a:rPr lang="de-DE" dirty="0" err="1" smtClean="0"/>
              <a:t>un</a:t>
            </a:r>
            <a:r>
              <a:rPr lang="de-DE" dirty="0" smtClean="0"/>
              <a:t> mix </a:t>
            </a:r>
            <a:r>
              <a:rPr lang="de-DE" dirty="0" err="1" smtClean="0"/>
              <a:t>tra</a:t>
            </a:r>
            <a:r>
              <a:rPr lang="de-DE" dirty="0" smtClean="0"/>
              <a:t> </a:t>
            </a:r>
            <a:r>
              <a:rPr lang="de-DE" dirty="0" err="1" smtClean="0"/>
              <a:t>namespace</a:t>
            </a:r>
            <a:r>
              <a:rPr lang="de-DE" dirty="0" smtClean="0"/>
              <a:t> e </a:t>
            </a:r>
            <a:r>
              <a:rPr lang="de-DE" dirty="0" err="1" smtClean="0"/>
              <a:t>assembly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9119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792088"/>
          </a:xfrm>
        </p:spPr>
        <p:txBody>
          <a:bodyPr>
            <a:normAutofit/>
          </a:bodyPr>
          <a:lstStyle/>
          <a:p>
            <a:r>
              <a:rPr lang="de-DE" sz="4000" dirty="0" err="1" smtClean="0"/>
              <a:t>Punto</a:t>
            </a:r>
            <a:r>
              <a:rPr lang="de-DE" sz="4000" dirty="0" smtClean="0"/>
              <a:t> o </a:t>
            </a:r>
            <a:r>
              <a:rPr lang="de-DE" sz="4000" dirty="0" err="1" smtClean="0"/>
              <a:t>doppio</a:t>
            </a:r>
            <a:r>
              <a:rPr lang="de-DE" sz="4000" dirty="0" smtClean="0"/>
              <a:t> </a:t>
            </a:r>
            <a:r>
              <a:rPr lang="de-DE" sz="4000" dirty="0" err="1" smtClean="0"/>
              <a:t>punto</a:t>
            </a:r>
            <a:r>
              <a:rPr lang="de-DE" sz="4000" dirty="0" smtClean="0"/>
              <a:t>?</a:t>
            </a:r>
            <a:endParaRPr lang="de-DE" sz="4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080120" cy="533744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9512" y="652534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Meeting </a:t>
            </a:r>
            <a:r>
              <a:rPr lang="de-DE" dirty="0" err="1"/>
              <a:t>Italiano</a:t>
            </a:r>
            <a:r>
              <a:rPr lang="de-DE" dirty="0"/>
              <a:t> 2018 a </a:t>
            </a:r>
            <a:r>
              <a:rPr lang="de-DE" dirty="0" err="1"/>
              <a:t>Bolzano</a:t>
            </a:r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1944216" cy="960739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467544" y="2204864"/>
            <a:ext cx="84249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In VO </a:t>
            </a:r>
            <a:r>
              <a:rPr lang="de-DE" dirty="0" err="1" smtClean="0"/>
              <a:t>abbiamo</a:t>
            </a:r>
            <a:r>
              <a:rPr lang="de-DE" dirty="0" smtClean="0"/>
              <a:t> </a:t>
            </a:r>
            <a:r>
              <a:rPr lang="de-DE" dirty="0" err="1" smtClean="0"/>
              <a:t>il</a:t>
            </a:r>
            <a:r>
              <a:rPr lang="de-DE" dirty="0" smtClean="0"/>
              <a:t> </a:t>
            </a:r>
            <a:r>
              <a:rPr lang="de-DE" dirty="0" err="1" smtClean="0"/>
              <a:t>doppio</a:t>
            </a:r>
            <a:r>
              <a:rPr lang="de-DE" dirty="0" smtClean="0"/>
              <a:t> </a:t>
            </a:r>
            <a:r>
              <a:rPr lang="de-DE" dirty="0" err="1" smtClean="0"/>
              <a:t>punto</a:t>
            </a:r>
            <a:r>
              <a:rPr lang="de-DE" dirty="0" smtClean="0"/>
              <a:t> per </a:t>
            </a:r>
            <a:r>
              <a:rPr lang="de-DE" dirty="0" err="1" smtClean="0"/>
              <a:t>accesso</a:t>
            </a:r>
            <a:r>
              <a:rPr lang="de-DE" dirty="0" smtClean="0"/>
              <a:t> ai </a:t>
            </a:r>
            <a:r>
              <a:rPr lang="de-DE" dirty="0" err="1" smtClean="0"/>
              <a:t>metodi</a:t>
            </a:r>
            <a:r>
              <a:rPr lang="de-DE" dirty="0"/>
              <a:t> </a:t>
            </a:r>
            <a:r>
              <a:rPr lang="de-DE" dirty="0" smtClean="0"/>
              <a:t>e </a:t>
            </a:r>
            <a:r>
              <a:rPr lang="de-DE" dirty="0" err="1" smtClean="0"/>
              <a:t>access</a:t>
            </a:r>
            <a:r>
              <a:rPr lang="de-DE" dirty="0" smtClean="0"/>
              <a:t>/</a:t>
            </a:r>
            <a:r>
              <a:rPr lang="de-DE" dirty="0" err="1" smtClean="0"/>
              <a:t>assign</a:t>
            </a:r>
            <a:r>
              <a:rPr lang="de-DE" dirty="0" smtClean="0"/>
              <a:t> delle </a:t>
            </a:r>
            <a:r>
              <a:rPr lang="de-DE" dirty="0" err="1" smtClean="0"/>
              <a:t>classi</a:t>
            </a:r>
            <a:r>
              <a:rPr lang="de-DE" dirty="0" smtClean="0"/>
              <a:t>, e </a:t>
            </a:r>
            <a:r>
              <a:rPr lang="de-DE" dirty="0" err="1" smtClean="0"/>
              <a:t>il</a:t>
            </a:r>
            <a:r>
              <a:rPr lang="de-DE" dirty="0" smtClean="0"/>
              <a:t> </a:t>
            </a:r>
            <a:r>
              <a:rPr lang="de-DE" dirty="0" err="1" smtClean="0"/>
              <a:t>punto</a:t>
            </a:r>
            <a:r>
              <a:rPr lang="de-DE" dirty="0" smtClean="0"/>
              <a:t> per </a:t>
            </a:r>
            <a:r>
              <a:rPr lang="de-DE" dirty="0" err="1" smtClean="0"/>
              <a:t>accedere</a:t>
            </a:r>
            <a:r>
              <a:rPr lang="de-DE" dirty="0" smtClean="0"/>
              <a:t> </a:t>
            </a:r>
            <a:r>
              <a:rPr lang="de-DE" dirty="0" err="1" smtClean="0"/>
              <a:t>membri</a:t>
            </a:r>
            <a:r>
              <a:rPr lang="de-DE" dirty="0" smtClean="0"/>
              <a:t> di </a:t>
            </a:r>
            <a:r>
              <a:rPr lang="de-DE" dirty="0" err="1" smtClean="0"/>
              <a:t>strutture</a:t>
            </a:r>
            <a:r>
              <a:rPr lang="de-DE" dirty="0" smtClean="0"/>
              <a:t>.</a:t>
            </a:r>
          </a:p>
          <a:p>
            <a:r>
              <a:rPr lang="de-DE" dirty="0" smtClean="0"/>
              <a:t>In X# </a:t>
            </a:r>
            <a:r>
              <a:rPr lang="de-DE" dirty="0" err="1" smtClean="0"/>
              <a:t>esistono</a:t>
            </a:r>
            <a:r>
              <a:rPr lang="de-DE" dirty="0" smtClean="0"/>
              <a:t> più </a:t>
            </a:r>
            <a:r>
              <a:rPr lang="de-DE" dirty="0" err="1" smtClean="0"/>
              <a:t>esigenze</a:t>
            </a:r>
            <a:r>
              <a:rPr lang="de-DE" dirty="0" smtClean="0"/>
              <a:t> di </a:t>
            </a:r>
            <a:r>
              <a:rPr lang="de-DE" dirty="0" err="1" smtClean="0"/>
              <a:t>separare</a:t>
            </a:r>
            <a:r>
              <a:rPr lang="de-DE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Method</a:t>
            </a:r>
            <a:r>
              <a:rPr lang="de-DE" dirty="0" smtClean="0"/>
              <a:t>/</a:t>
            </a:r>
            <a:r>
              <a:rPr lang="de-DE" dirty="0" err="1" smtClean="0"/>
              <a:t>Assign</a:t>
            </a:r>
            <a:r>
              <a:rPr lang="de-DE" dirty="0" smtClean="0"/>
              <a:t>/Access/Property: </a:t>
            </a:r>
            <a:r>
              <a:rPr lang="de-DE" dirty="0" err="1" smtClean="0"/>
              <a:t>doppio</a:t>
            </a:r>
            <a:r>
              <a:rPr lang="de-DE" dirty="0" smtClean="0"/>
              <a:t> </a:t>
            </a:r>
            <a:r>
              <a:rPr lang="de-DE" dirty="0" err="1" smtClean="0"/>
              <a:t>punto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Static</a:t>
            </a:r>
            <a:r>
              <a:rPr lang="de-DE" dirty="0" smtClean="0"/>
              <a:t> </a:t>
            </a:r>
            <a:r>
              <a:rPr lang="de-DE" dirty="0" err="1" smtClean="0"/>
              <a:t>method</a:t>
            </a:r>
            <a:r>
              <a:rPr lang="de-DE" dirty="0" smtClean="0"/>
              <a:t>: </a:t>
            </a:r>
            <a:r>
              <a:rPr lang="de-DE" dirty="0" err="1" smtClean="0"/>
              <a:t>punto</a:t>
            </a:r>
            <a:r>
              <a:rPr lang="de-DE" dirty="0" smtClean="0"/>
              <a:t> </a:t>
            </a:r>
            <a:r>
              <a:rPr lang="de-DE" dirty="0" err="1" smtClean="0"/>
              <a:t>singolo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Separatore</a:t>
            </a:r>
            <a:r>
              <a:rPr lang="de-DE" dirty="0" smtClean="0"/>
              <a:t> di </a:t>
            </a:r>
            <a:r>
              <a:rPr lang="de-DE" dirty="0" err="1" smtClean="0"/>
              <a:t>namespace</a:t>
            </a:r>
            <a:r>
              <a:rPr lang="de-DE" dirty="0" smtClean="0"/>
              <a:t>: </a:t>
            </a:r>
            <a:r>
              <a:rPr lang="de-DE" dirty="0" err="1" smtClean="0"/>
              <a:t>punto</a:t>
            </a:r>
            <a:r>
              <a:rPr lang="de-DE" dirty="0" smtClean="0"/>
              <a:t> </a:t>
            </a:r>
            <a:r>
              <a:rPr lang="de-DE" dirty="0" err="1" smtClean="0"/>
              <a:t>singolo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Structure</a:t>
            </a:r>
            <a:r>
              <a:rPr lang="de-DE" dirty="0" smtClean="0"/>
              <a:t>: </a:t>
            </a:r>
            <a:r>
              <a:rPr lang="de-DE" dirty="0" err="1" smtClean="0"/>
              <a:t>punto</a:t>
            </a:r>
            <a:r>
              <a:rPr lang="de-DE" dirty="0" smtClean="0"/>
              <a:t> </a:t>
            </a:r>
            <a:r>
              <a:rPr lang="de-DE" dirty="0" err="1" smtClean="0"/>
              <a:t>singolo</a:t>
            </a: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r>
              <a:rPr lang="de-DE" dirty="0" err="1" smtClean="0"/>
              <a:t>Attenzione</a:t>
            </a:r>
            <a:r>
              <a:rPr lang="de-DE" dirty="0" smtClean="0"/>
              <a:t>: </a:t>
            </a:r>
            <a:r>
              <a:rPr lang="de-DE" dirty="0" err="1" smtClean="0"/>
              <a:t>su</a:t>
            </a:r>
            <a:r>
              <a:rPr lang="de-DE" dirty="0" smtClean="0"/>
              <a:t> </a:t>
            </a:r>
            <a:r>
              <a:rPr lang="de-DE" dirty="0" err="1" smtClean="0"/>
              <a:t>richiesta</a:t>
            </a:r>
            <a:r>
              <a:rPr lang="de-DE" dirty="0" smtClean="0"/>
              <a:t> di </a:t>
            </a:r>
            <a:r>
              <a:rPr lang="de-DE" dirty="0" err="1" smtClean="0"/>
              <a:t>utenti</a:t>
            </a:r>
            <a:r>
              <a:rPr lang="de-DE" dirty="0" smtClean="0"/>
              <a:t> </a:t>
            </a:r>
            <a:r>
              <a:rPr lang="de-DE" dirty="0" err="1" smtClean="0"/>
              <a:t>il</a:t>
            </a:r>
            <a:r>
              <a:rPr lang="de-DE" dirty="0" smtClean="0"/>
              <a:t> </a:t>
            </a:r>
            <a:r>
              <a:rPr lang="de-DE" dirty="0" err="1" smtClean="0"/>
              <a:t>compilatore</a:t>
            </a:r>
            <a:r>
              <a:rPr lang="de-DE" dirty="0" smtClean="0"/>
              <a:t> </a:t>
            </a:r>
            <a:r>
              <a:rPr lang="de-DE" dirty="0" err="1" smtClean="0"/>
              <a:t>permette</a:t>
            </a:r>
            <a:r>
              <a:rPr lang="de-DE" dirty="0" smtClean="0"/>
              <a:t> </a:t>
            </a:r>
            <a:r>
              <a:rPr lang="de-DE" dirty="0" err="1" smtClean="0"/>
              <a:t>sia</a:t>
            </a:r>
            <a:r>
              <a:rPr lang="de-DE" dirty="0" smtClean="0"/>
              <a:t> </a:t>
            </a:r>
            <a:r>
              <a:rPr lang="de-DE" dirty="0" err="1" smtClean="0"/>
              <a:t>il</a:t>
            </a:r>
            <a:r>
              <a:rPr lang="de-DE" dirty="0" smtClean="0"/>
              <a:t> </a:t>
            </a:r>
            <a:r>
              <a:rPr lang="de-DE" dirty="0" err="1" smtClean="0"/>
              <a:t>punto</a:t>
            </a:r>
            <a:r>
              <a:rPr lang="de-DE" dirty="0" smtClean="0"/>
              <a:t> </a:t>
            </a:r>
            <a:r>
              <a:rPr lang="de-DE" dirty="0" err="1" smtClean="0"/>
              <a:t>che</a:t>
            </a:r>
            <a:r>
              <a:rPr lang="de-DE" dirty="0" smtClean="0"/>
              <a:t> </a:t>
            </a:r>
            <a:r>
              <a:rPr lang="de-DE" dirty="0" err="1" smtClean="0"/>
              <a:t>il</a:t>
            </a:r>
            <a:r>
              <a:rPr lang="de-DE" dirty="0" smtClean="0"/>
              <a:t> </a:t>
            </a:r>
            <a:r>
              <a:rPr lang="de-DE" dirty="0" err="1" smtClean="0"/>
              <a:t>doppio</a:t>
            </a:r>
            <a:r>
              <a:rPr lang="de-DE" dirty="0" smtClean="0"/>
              <a:t> </a:t>
            </a:r>
            <a:r>
              <a:rPr lang="de-DE" dirty="0" err="1" smtClean="0"/>
              <a:t>punto</a:t>
            </a:r>
            <a:r>
              <a:rPr lang="de-DE" dirty="0" smtClean="0"/>
              <a:t> in </a:t>
            </a:r>
            <a:r>
              <a:rPr lang="de-DE" dirty="0" err="1" smtClean="0"/>
              <a:t>qualsiasi</a:t>
            </a:r>
            <a:r>
              <a:rPr lang="de-DE" dirty="0" smtClean="0"/>
              <a:t> </a:t>
            </a:r>
            <a:r>
              <a:rPr lang="de-DE" dirty="0" err="1" smtClean="0"/>
              <a:t>posto</a:t>
            </a:r>
            <a:r>
              <a:rPr lang="de-DE" dirty="0" smtClean="0"/>
              <a:t>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517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1337</Words>
  <Application>Microsoft Office PowerPoint</Application>
  <PresentationFormat>Bildschirmpräsentation (4:3)</PresentationFormat>
  <Paragraphs>174</Paragraphs>
  <Slides>15</Slides>
  <Notes>9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6" baseType="lpstr">
      <vt:lpstr>Larissa</vt:lpstr>
      <vt:lpstr>Differenze tra VO e X#</vt:lpstr>
      <vt:lpstr>Runtime</vt:lpstr>
      <vt:lpstr>Runtime? Cosa è?</vt:lpstr>
      <vt:lpstr>Tutto è un oggetto</vt:lpstr>
      <vt:lpstr>Unicode !!!</vt:lpstr>
      <vt:lpstr>String, Char, Byte</vt:lpstr>
      <vt:lpstr>Literals, Suffix, Prefix</vt:lpstr>
      <vt:lpstr>Namespaces e Assemblies</vt:lpstr>
      <vt:lpstr>Punto o doppio punto?</vt:lpstr>
      <vt:lpstr>Try – catch – end try</vt:lpstr>
      <vt:lpstr>Error Handler globali</vt:lpstr>
      <vt:lpstr>Interface</vt:lpstr>
      <vt:lpstr>Problemi con float? Decimal!</vt:lpstr>
      <vt:lpstr>Performance</vt:lpstr>
      <vt:lpstr>Fine sessione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Data/Code driven UI mit WPF Teil 1</dc:title>
  <dc:creator>Wolfgang Riedmann</dc:creator>
  <cp:lastModifiedBy>Wolfgang Riedmann</cp:lastModifiedBy>
  <cp:revision>63</cp:revision>
  <dcterms:created xsi:type="dcterms:W3CDTF">2017-10-30T05:19:03Z</dcterms:created>
  <dcterms:modified xsi:type="dcterms:W3CDTF">2018-06-21T06:12:32Z</dcterms:modified>
</cp:coreProperties>
</file>