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75" r:id="rId3"/>
    <p:sldId id="257" r:id="rId4"/>
    <p:sldId id="272" r:id="rId5"/>
    <p:sldId id="258" r:id="rId6"/>
    <p:sldId id="274" r:id="rId7"/>
    <p:sldId id="273" r:id="rId8"/>
    <p:sldId id="259" r:id="rId9"/>
    <p:sldId id="261" r:id="rId10"/>
    <p:sldId id="260" r:id="rId11"/>
    <p:sldId id="262" r:id="rId12"/>
    <p:sldId id="263" r:id="rId13"/>
    <p:sldId id="266" r:id="rId14"/>
    <p:sldId id="264" r:id="rId15"/>
    <p:sldId id="265" r:id="rId16"/>
    <p:sldId id="267" r:id="rId17"/>
    <p:sldId id="268" r:id="rId18"/>
    <p:sldId id="269" r:id="rId19"/>
    <p:sldId id="271" r:id="rId20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1235" autoAdjust="0"/>
  </p:normalViewPr>
  <p:slideViewPr>
    <p:cSldViewPr>
      <p:cViewPr varScale="1">
        <p:scale>
          <a:sx n="123" d="100"/>
          <a:sy n="123" d="100"/>
        </p:scale>
        <p:origin x="-128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30EEB9-D03F-44B7-9129-EE0A7C53CEBE}" type="datetimeFigureOut">
              <a:rPr lang="de-DE" smtClean="0"/>
              <a:t>24.04.2018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A25503-54E7-437B-8435-5D54FC211A4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468865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I </a:t>
            </a:r>
            <a:r>
              <a:rPr lang="de-DE" dirty="0" err="1" smtClean="0"/>
              <a:t>have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built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this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control</a:t>
            </a:r>
            <a:r>
              <a:rPr lang="de-DE" baseline="0" dirty="0" smtClean="0"/>
              <a:t> </a:t>
            </a:r>
            <a:r>
              <a:rPr lang="de-DE" baseline="0" dirty="0" err="1" smtClean="0"/>
              <a:t>because</a:t>
            </a:r>
            <a:r>
              <a:rPr lang="de-DE" baseline="0" dirty="0" smtClean="0"/>
              <a:t> I </a:t>
            </a:r>
            <a:r>
              <a:rPr lang="de-DE" baseline="0" dirty="0" err="1" smtClean="0"/>
              <a:t>needed</a:t>
            </a:r>
            <a:r>
              <a:rPr lang="de-DE" baseline="0" dirty="0" smtClean="0"/>
              <a:t> a </a:t>
            </a:r>
            <a:r>
              <a:rPr lang="de-DE" baseline="0" dirty="0" err="1" smtClean="0"/>
              <a:t>control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where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to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select</a:t>
            </a:r>
            <a:r>
              <a:rPr lang="de-DE" baseline="0" dirty="0" smtClean="0"/>
              <a:t> a </a:t>
            </a:r>
            <a:r>
              <a:rPr lang="de-DE" baseline="0" dirty="0" err="1" smtClean="0"/>
              <a:t>product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option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using</a:t>
            </a:r>
            <a:r>
              <a:rPr lang="de-DE" baseline="0" dirty="0" smtClean="0"/>
              <a:t> an </a:t>
            </a:r>
            <a:r>
              <a:rPr lang="de-DE" baseline="0" dirty="0" err="1" smtClean="0"/>
              <a:t>image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and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text</a:t>
            </a:r>
            <a:r>
              <a:rPr lang="de-DE" baseline="0" dirty="0" smtClean="0"/>
              <a:t>.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A25503-54E7-437B-8435-5D54FC211A40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3857442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The </a:t>
            </a:r>
            <a:r>
              <a:rPr lang="de-DE" dirty="0" err="1" smtClean="0"/>
              <a:t>CommandTextBox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a </a:t>
            </a:r>
            <a:r>
              <a:rPr lang="de-DE" dirty="0" err="1" smtClean="0"/>
              <a:t>UserControl</a:t>
            </a:r>
            <a:r>
              <a:rPr lang="de-DE" dirty="0" smtClean="0"/>
              <a:t> </a:t>
            </a:r>
            <a:r>
              <a:rPr lang="de-DE" dirty="0" err="1" smtClean="0"/>
              <a:t>composed</a:t>
            </a:r>
            <a:r>
              <a:rPr lang="de-DE" dirty="0" smtClean="0"/>
              <a:t> </a:t>
            </a:r>
            <a:r>
              <a:rPr lang="de-DE" dirty="0" err="1" smtClean="0"/>
              <a:t>by</a:t>
            </a:r>
            <a:r>
              <a:rPr lang="de-DE" dirty="0" smtClean="0"/>
              <a:t> a TextBox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and</a:t>
            </a:r>
            <a:r>
              <a:rPr lang="de-DE" baseline="0" dirty="0" smtClean="0"/>
              <a:t> a </a:t>
            </a:r>
            <a:r>
              <a:rPr lang="de-DE" baseline="0" dirty="0" err="1" smtClean="0"/>
              <a:t>small</a:t>
            </a:r>
            <a:r>
              <a:rPr lang="de-DE" baseline="0" dirty="0" smtClean="0"/>
              <a:t> </a:t>
            </a:r>
            <a:r>
              <a:rPr lang="de-DE" baseline="0" dirty="0" err="1" smtClean="0"/>
              <a:t>button</a:t>
            </a:r>
            <a:r>
              <a:rPr lang="de-DE" baseline="0" dirty="0" smtClean="0"/>
              <a:t> after it. A </a:t>
            </a:r>
            <a:r>
              <a:rPr lang="de-DE" baseline="0" dirty="0" err="1" smtClean="0"/>
              <a:t>click</a:t>
            </a:r>
            <a:r>
              <a:rPr lang="de-DE" baseline="0" dirty="0" smtClean="0"/>
              <a:t> on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button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executes</a:t>
            </a:r>
            <a:r>
              <a:rPr lang="de-DE" baseline="0" dirty="0" smtClean="0"/>
              <a:t> a </a:t>
            </a:r>
            <a:r>
              <a:rPr lang="de-DE" baseline="0" dirty="0" err="1" smtClean="0"/>
              <a:t>command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that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can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be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set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through</a:t>
            </a:r>
            <a:r>
              <a:rPr lang="de-DE" baseline="0" dirty="0" smtClean="0"/>
              <a:t> </a:t>
            </a:r>
            <a:r>
              <a:rPr lang="de-DE" baseline="0" dirty="0" err="1" smtClean="0"/>
              <a:t>databinding</a:t>
            </a:r>
            <a:r>
              <a:rPr lang="de-DE" baseline="0" dirty="0" smtClean="0"/>
              <a:t>. </a:t>
            </a:r>
            <a:r>
              <a:rPr lang="de-DE" baseline="0" dirty="0" err="1" smtClean="0"/>
              <a:t>Of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course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you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can</a:t>
            </a:r>
            <a:r>
              <a:rPr lang="de-DE" baseline="0" dirty="0" smtClean="0"/>
              <a:t> also </a:t>
            </a:r>
            <a:r>
              <a:rPr lang="de-DE" baseline="0" dirty="0" err="1" smtClean="0"/>
              <a:t>set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content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of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textbox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through</a:t>
            </a:r>
            <a:r>
              <a:rPr lang="de-DE" baseline="0" dirty="0" smtClean="0"/>
              <a:t> </a:t>
            </a:r>
            <a:r>
              <a:rPr lang="de-DE" baseline="0" dirty="0" err="1" smtClean="0"/>
              <a:t>databinding</a:t>
            </a:r>
            <a:r>
              <a:rPr lang="de-DE" baseline="0" dirty="0" smtClean="0"/>
              <a:t>. </a:t>
            </a:r>
            <a:r>
              <a:rPr lang="de-DE" baseline="0" dirty="0" err="1" smtClean="0"/>
              <a:t>And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you</a:t>
            </a:r>
            <a:r>
              <a:rPr lang="de-DE" baseline="0" dirty="0" smtClean="0"/>
              <a:t> </a:t>
            </a:r>
            <a:r>
              <a:rPr lang="de-DE" baseline="0" dirty="0" err="1" smtClean="0"/>
              <a:t>need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you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can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add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more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properties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to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control</a:t>
            </a:r>
            <a:r>
              <a:rPr lang="de-DE" baseline="0" dirty="0" smtClean="0"/>
              <a:t>. In </a:t>
            </a:r>
            <a:r>
              <a:rPr lang="de-DE" baseline="0" dirty="0" err="1" smtClean="0"/>
              <a:t>our</a:t>
            </a:r>
            <a:r>
              <a:rPr lang="de-DE" baseline="0" dirty="0" smtClean="0"/>
              <a:t> sample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button</a:t>
            </a:r>
            <a:r>
              <a:rPr lang="de-DE" baseline="0" dirty="0" smtClean="0"/>
              <a:t> will </a:t>
            </a:r>
            <a:r>
              <a:rPr lang="de-DE" baseline="0" dirty="0" err="1" smtClean="0"/>
              <a:t>keep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its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quadratic</a:t>
            </a:r>
            <a:r>
              <a:rPr lang="de-DE" baseline="0" dirty="0" smtClean="0"/>
              <a:t> form, </a:t>
            </a:r>
            <a:r>
              <a:rPr lang="de-DE" baseline="0" dirty="0" err="1" smtClean="0"/>
              <a:t>changing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control</a:t>
            </a:r>
            <a:r>
              <a:rPr lang="de-DE" baseline="0" dirty="0" smtClean="0"/>
              <a:t> </a:t>
            </a:r>
            <a:r>
              <a:rPr lang="de-DE" baseline="0" dirty="0" err="1" smtClean="0"/>
              <a:t>height</a:t>
            </a:r>
            <a:r>
              <a:rPr lang="de-DE" baseline="0" dirty="0" smtClean="0"/>
              <a:t> will also </a:t>
            </a:r>
            <a:r>
              <a:rPr lang="de-DE" baseline="0" dirty="0" err="1" smtClean="0"/>
              <a:t>change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button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width</a:t>
            </a:r>
            <a:r>
              <a:rPr lang="de-DE" baseline="0" dirty="0" smtClean="0"/>
              <a:t>.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A25503-54E7-437B-8435-5D54FC211A40}" type="slidenum">
              <a:rPr lang="de-DE" smtClean="0"/>
              <a:t>16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680520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baseline="0" dirty="0" err="1" smtClean="0"/>
              <a:t>DateTextBox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use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basic</a:t>
            </a:r>
            <a:r>
              <a:rPr lang="de-DE" baseline="0" dirty="0" smtClean="0"/>
              <a:t> </a:t>
            </a:r>
            <a:r>
              <a:rPr lang="de-DE" baseline="0" dirty="0" err="1" smtClean="0"/>
              <a:t>functionality</a:t>
            </a:r>
            <a:r>
              <a:rPr lang="de-DE" baseline="0" dirty="0" smtClean="0"/>
              <a:t> </a:t>
            </a:r>
            <a:r>
              <a:rPr lang="de-DE" baseline="0" dirty="0" err="1" smtClean="0"/>
              <a:t>of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CommandTextBox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control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inheriting</a:t>
            </a:r>
            <a:r>
              <a:rPr lang="de-DE" baseline="0" dirty="0" smtClean="0"/>
              <a:t> </a:t>
            </a:r>
            <a:r>
              <a:rPr lang="de-DE" baseline="0" dirty="0" err="1" smtClean="0"/>
              <a:t>from</a:t>
            </a:r>
            <a:r>
              <a:rPr lang="de-DE" baseline="0" dirty="0" smtClean="0"/>
              <a:t> it. This </a:t>
            </a:r>
            <a:r>
              <a:rPr lang="de-DE" baseline="0" dirty="0" err="1" smtClean="0"/>
              <a:t>saves</a:t>
            </a:r>
            <a:r>
              <a:rPr lang="de-DE" baseline="0" dirty="0" smtClean="0"/>
              <a:t> an extra </a:t>
            </a:r>
            <a:r>
              <a:rPr lang="de-DE" baseline="0" dirty="0" err="1" smtClean="0"/>
              <a:t>layout</a:t>
            </a:r>
            <a:r>
              <a:rPr lang="de-DE" baseline="0" dirty="0" smtClean="0"/>
              <a:t>, </a:t>
            </a:r>
            <a:r>
              <a:rPr lang="de-DE" baseline="0" dirty="0" err="1" smtClean="0"/>
              <a:t>and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most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of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functionality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taken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over</a:t>
            </a:r>
            <a:r>
              <a:rPr lang="de-DE" baseline="0" dirty="0" smtClean="0"/>
              <a:t> </a:t>
            </a:r>
            <a:r>
              <a:rPr lang="de-DE" baseline="0" dirty="0" err="1" smtClean="0"/>
              <a:t>by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father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class</a:t>
            </a:r>
            <a:r>
              <a:rPr lang="de-DE" baseline="0" dirty="0" smtClean="0"/>
              <a:t>. </a:t>
            </a:r>
            <a:r>
              <a:rPr lang="de-DE" baseline="0" dirty="0" err="1" smtClean="0"/>
              <a:t>We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set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only</a:t>
            </a:r>
            <a:r>
              <a:rPr lang="de-DE" baseline="0" dirty="0" smtClean="0"/>
              <a:t> a Command </a:t>
            </a:r>
            <a:r>
              <a:rPr lang="de-DE" baseline="0" dirty="0" err="1" smtClean="0"/>
              <a:t>and</a:t>
            </a:r>
            <a:r>
              <a:rPr lang="de-DE" baseline="0" dirty="0" smtClean="0"/>
              <a:t> a </a:t>
            </a:r>
            <a:r>
              <a:rPr lang="de-DE" baseline="0" dirty="0" err="1" smtClean="0"/>
              <a:t>FormatString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property</a:t>
            </a:r>
            <a:r>
              <a:rPr lang="de-DE" baseline="0" dirty="0" smtClean="0"/>
              <a:t>.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A25503-54E7-437B-8435-5D54FC211A40}" type="slidenum">
              <a:rPr lang="de-DE" smtClean="0"/>
              <a:t>17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680520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err="1" smtClean="0"/>
              <a:t>We</a:t>
            </a:r>
            <a:r>
              <a:rPr lang="de-DE" dirty="0" smtClean="0"/>
              <a:t> </a:t>
            </a:r>
            <a:r>
              <a:rPr lang="de-DE" dirty="0" err="1" smtClean="0"/>
              <a:t>make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conversion</a:t>
            </a:r>
            <a:r>
              <a:rPr lang="de-DE" dirty="0" smtClean="0"/>
              <a:t> </a:t>
            </a:r>
            <a:r>
              <a:rPr lang="de-DE" dirty="0" err="1" smtClean="0"/>
              <a:t>manually</a:t>
            </a:r>
            <a:r>
              <a:rPr lang="de-DE" dirty="0" smtClean="0"/>
              <a:t>,</a:t>
            </a:r>
            <a:r>
              <a:rPr lang="de-DE" baseline="0" dirty="0" smtClean="0"/>
              <a:t> so </a:t>
            </a:r>
            <a:r>
              <a:rPr lang="de-DE" baseline="0" dirty="0" err="1" smtClean="0"/>
              <a:t>we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have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control</a:t>
            </a:r>
            <a:r>
              <a:rPr lang="de-DE" baseline="0" dirty="0" smtClean="0"/>
              <a:t> </a:t>
            </a:r>
            <a:r>
              <a:rPr lang="de-DE" baseline="0" dirty="0" err="1" smtClean="0"/>
              <a:t>over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this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process</a:t>
            </a:r>
            <a:r>
              <a:rPr lang="de-DE" baseline="0" dirty="0" smtClean="0"/>
              <a:t>, </a:t>
            </a:r>
            <a:r>
              <a:rPr lang="de-DE" baseline="0" dirty="0" err="1" smtClean="0"/>
              <a:t>and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are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independent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from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system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settings</a:t>
            </a:r>
            <a:r>
              <a:rPr lang="de-DE" dirty="0" smtClean="0"/>
              <a:t>. The </a:t>
            </a:r>
            <a:r>
              <a:rPr lang="de-DE" dirty="0" err="1" smtClean="0"/>
              <a:t>conversion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made</a:t>
            </a:r>
            <a:r>
              <a:rPr lang="de-DE" dirty="0" smtClean="0"/>
              <a:t> </a:t>
            </a:r>
            <a:r>
              <a:rPr lang="de-DE" dirty="0" err="1" smtClean="0"/>
              <a:t>betweeen</a:t>
            </a:r>
            <a:r>
              <a:rPr lang="de-DE" dirty="0" smtClean="0"/>
              <a:t> </a:t>
            </a:r>
            <a:r>
              <a:rPr lang="de-DE" baseline="0" dirty="0" smtClean="0"/>
              <a:t>String </a:t>
            </a:r>
            <a:r>
              <a:rPr lang="de-DE" baseline="0" dirty="0" err="1" smtClean="0"/>
              <a:t>and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Nullable</a:t>
            </a:r>
            <a:r>
              <a:rPr lang="de-DE" baseline="0" dirty="0" smtClean="0"/>
              <a:t>&lt;</a:t>
            </a:r>
            <a:r>
              <a:rPr lang="de-DE" baseline="0" dirty="0" err="1" smtClean="0"/>
              <a:t>DateTime</a:t>
            </a:r>
            <a:r>
              <a:rPr lang="de-DE" baseline="0" dirty="0" smtClean="0"/>
              <a:t>&gt;.  </a:t>
            </a:r>
            <a:r>
              <a:rPr lang="de-DE" baseline="0" dirty="0" smtClean="0"/>
              <a:t>A normal </a:t>
            </a:r>
            <a:r>
              <a:rPr lang="de-DE" baseline="0" dirty="0" err="1" smtClean="0"/>
              <a:t>DateTime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cannot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be</a:t>
            </a:r>
            <a:r>
              <a:rPr lang="de-DE" baseline="0" dirty="0" smtClean="0"/>
              <a:t> null – </a:t>
            </a:r>
            <a:r>
              <a:rPr lang="de-DE" baseline="0" dirty="0" err="1" smtClean="0"/>
              <a:t>empty</a:t>
            </a:r>
            <a:r>
              <a:rPr lang="de-DE" baseline="0" dirty="0" smtClean="0"/>
              <a:t> </a:t>
            </a:r>
            <a:r>
              <a:rPr lang="de-DE" baseline="0" dirty="0" err="1" smtClean="0"/>
              <a:t>dates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are</a:t>
            </a:r>
            <a:r>
              <a:rPr lang="de-DE" baseline="0" dirty="0" smtClean="0"/>
              <a:t> not </a:t>
            </a:r>
            <a:r>
              <a:rPr lang="de-DE" baseline="0" dirty="0" err="1" smtClean="0"/>
              <a:t>possible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with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it</a:t>
            </a:r>
            <a:r>
              <a:rPr lang="de-DE" baseline="0" dirty="0" smtClean="0"/>
              <a:t>!!!!</a:t>
            </a:r>
            <a:endParaRPr lang="de-DE" baseline="0" dirty="0" smtClean="0"/>
          </a:p>
          <a:p>
            <a:r>
              <a:rPr lang="de-DE" baseline="0" dirty="0" err="1" smtClean="0"/>
              <a:t>When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button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clicked</a:t>
            </a:r>
            <a:r>
              <a:rPr lang="de-DE" baseline="0" dirty="0" smtClean="0"/>
              <a:t>,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calendar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window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shown</a:t>
            </a:r>
            <a:r>
              <a:rPr lang="de-DE" baseline="0" dirty="0" smtClean="0"/>
              <a:t>. This </a:t>
            </a:r>
            <a:r>
              <a:rPr lang="de-DE" baseline="0" dirty="0" err="1" smtClean="0"/>
              <a:t>is</a:t>
            </a:r>
            <a:r>
              <a:rPr lang="de-DE" baseline="0" dirty="0" smtClean="0"/>
              <a:t> ok also vor MVVM </a:t>
            </a:r>
            <a:r>
              <a:rPr lang="de-DE" baseline="0" dirty="0" err="1" smtClean="0"/>
              <a:t>applications</a:t>
            </a:r>
            <a:r>
              <a:rPr lang="de-DE" baseline="0" dirty="0" smtClean="0"/>
              <a:t>, </a:t>
            </a:r>
            <a:r>
              <a:rPr lang="de-DE" baseline="0" dirty="0" err="1" smtClean="0"/>
              <a:t>since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are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only</a:t>
            </a:r>
            <a:r>
              <a:rPr lang="de-DE" baseline="0" dirty="0" smtClean="0"/>
              <a:t> in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view</a:t>
            </a:r>
            <a:r>
              <a:rPr lang="de-DE" baseline="0" dirty="0" smtClean="0"/>
              <a:t> </a:t>
            </a:r>
            <a:r>
              <a:rPr lang="de-DE" baseline="0" dirty="0" err="1" smtClean="0"/>
              <a:t>level</a:t>
            </a:r>
            <a:r>
              <a:rPr lang="de-DE" baseline="0" dirty="0" smtClean="0"/>
              <a:t>. </a:t>
            </a:r>
            <a:r>
              <a:rPr lang="de-DE" baseline="0" dirty="0" err="1" smtClean="0"/>
              <a:t>It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would</a:t>
            </a:r>
            <a:r>
              <a:rPr lang="de-DE" baseline="0" dirty="0" smtClean="0"/>
              <a:t> save </a:t>
            </a:r>
            <a:r>
              <a:rPr lang="de-DE" baseline="0" dirty="0" err="1" smtClean="0"/>
              <a:t>some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code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to</a:t>
            </a:r>
            <a:r>
              <a:rPr lang="de-DE" baseline="0" dirty="0" smtClean="0"/>
              <a:t> </a:t>
            </a:r>
            <a:r>
              <a:rPr lang="de-DE" baseline="0" dirty="0" err="1" smtClean="0"/>
              <a:t>define</a:t>
            </a:r>
            <a:r>
              <a:rPr lang="de-DE" baseline="0" dirty="0" smtClean="0"/>
              <a:t> an </a:t>
            </a:r>
            <a:r>
              <a:rPr lang="de-DE" baseline="0" dirty="0" err="1" smtClean="0"/>
              <a:t>own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button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class</a:t>
            </a:r>
            <a:r>
              <a:rPr lang="de-DE" baseline="0" dirty="0" smtClean="0"/>
              <a:t>.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A25503-54E7-437B-8435-5D54FC211A40}" type="slidenum">
              <a:rPr lang="de-DE" smtClean="0"/>
              <a:t>18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680520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A25503-54E7-437B-8435-5D54FC211A40}" type="slidenum">
              <a:rPr lang="de-DE" smtClean="0"/>
              <a:t>19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68052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The </a:t>
            </a:r>
            <a:r>
              <a:rPr lang="de-DE" dirty="0" err="1" smtClean="0"/>
              <a:t>control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composed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of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two</a:t>
            </a:r>
            <a:r>
              <a:rPr lang="de-DE" baseline="0" dirty="0" smtClean="0"/>
              <a:t> different </a:t>
            </a:r>
            <a:r>
              <a:rPr lang="de-DE" baseline="0" dirty="0" err="1" smtClean="0"/>
              <a:t>controls</a:t>
            </a:r>
            <a:r>
              <a:rPr lang="de-DE" baseline="0" dirty="0" smtClean="0"/>
              <a:t> : </a:t>
            </a:r>
            <a:r>
              <a:rPr lang="de-DE" baseline="0" dirty="0" err="1" smtClean="0"/>
              <a:t>as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first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there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containing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control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that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used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to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show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items</a:t>
            </a:r>
            <a:r>
              <a:rPr lang="de-DE" baseline="0" dirty="0" smtClean="0"/>
              <a:t> –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ImageTextSelector</a:t>
            </a:r>
            <a:r>
              <a:rPr lang="de-DE" baseline="0" dirty="0" smtClean="0"/>
              <a:t>.</a:t>
            </a:r>
          </a:p>
          <a:p>
            <a:r>
              <a:rPr lang="de-DE" baseline="0" dirty="0" smtClean="0"/>
              <a:t>The internal </a:t>
            </a:r>
            <a:r>
              <a:rPr lang="de-DE" baseline="0" dirty="0" err="1" smtClean="0"/>
              <a:t>control</a:t>
            </a:r>
            <a:r>
              <a:rPr lang="de-DE" baseline="0" dirty="0" smtClean="0"/>
              <a:t> </a:t>
            </a:r>
            <a:r>
              <a:rPr lang="de-DE" baseline="0" dirty="0" err="1" smtClean="0"/>
              <a:t>has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more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functionality</a:t>
            </a:r>
            <a:r>
              <a:rPr lang="de-DE" baseline="0" dirty="0" smtClean="0"/>
              <a:t>. </a:t>
            </a:r>
            <a:r>
              <a:rPr lang="de-DE" baseline="0" dirty="0" err="1" smtClean="0"/>
              <a:t>It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inherits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from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button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class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and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contains</a:t>
            </a:r>
            <a:r>
              <a:rPr lang="de-DE" baseline="0" dirty="0" smtClean="0"/>
              <a:t> a </a:t>
            </a:r>
            <a:r>
              <a:rPr lang="de-DE" baseline="0" dirty="0" err="1" smtClean="0"/>
              <a:t>Grid</a:t>
            </a:r>
            <a:r>
              <a:rPr lang="de-DE" baseline="0" dirty="0" smtClean="0"/>
              <a:t>. In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first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line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of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Grid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there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is</a:t>
            </a:r>
            <a:r>
              <a:rPr lang="de-DE" baseline="0" dirty="0" smtClean="0"/>
              <a:t> an </a:t>
            </a:r>
            <a:r>
              <a:rPr lang="de-DE" baseline="0" dirty="0" err="1" smtClean="0"/>
              <a:t>ImageControl</a:t>
            </a:r>
            <a:r>
              <a:rPr lang="de-DE" baseline="0" dirty="0" smtClean="0"/>
              <a:t>, in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second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one</a:t>
            </a:r>
            <a:r>
              <a:rPr lang="de-DE" baseline="0" dirty="0" smtClean="0"/>
              <a:t> a </a:t>
            </a:r>
            <a:r>
              <a:rPr lang="de-DE" baseline="0" dirty="0" err="1" smtClean="0"/>
              <a:t>TextBlock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A25503-54E7-437B-8435-5D54FC211A40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628988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implement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databinding</a:t>
            </a:r>
            <a:r>
              <a:rPr lang="de-DE" baseline="0" dirty="0" smtClean="0"/>
              <a:t> a </a:t>
            </a:r>
            <a:r>
              <a:rPr lang="de-DE" baseline="0" dirty="0" err="1" smtClean="0"/>
              <a:t>DependencyProperty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needed</a:t>
            </a:r>
            <a:r>
              <a:rPr lang="de-DE" baseline="0" dirty="0" smtClean="0"/>
              <a:t>. </a:t>
            </a:r>
            <a:r>
              <a:rPr lang="de-DE" baseline="0" dirty="0" err="1" smtClean="0"/>
              <a:t>It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implemented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static</a:t>
            </a:r>
            <a:r>
              <a:rPr lang="de-DE" baseline="0" dirty="0" smtClean="0"/>
              <a:t> variable in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class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and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needs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to</a:t>
            </a:r>
            <a:r>
              <a:rPr lang="de-DE" baseline="0" dirty="0" smtClean="0"/>
              <a:t> </a:t>
            </a:r>
            <a:r>
              <a:rPr lang="de-DE" baseline="0" dirty="0" err="1" smtClean="0"/>
              <a:t>be</a:t>
            </a:r>
            <a:r>
              <a:rPr lang="de-DE" baseline="0" dirty="0" smtClean="0"/>
              <a:t> registered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first</a:t>
            </a:r>
            <a:r>
              <a:rPr lang="de-DE" baseline="0" dirty="0" smtClean="0"/>
              <a:t> time a </a:t>
            </a:r>
            <a:r>
              <a:rPr lang="de-DE" baseline="0" dirty="0" err="1" smtClean="0"/>
              <a:t>control</a:t>
            </a:r>
            <a:r>
              <a:rPr lang="de-DE" baseline="0" dirty="0" smtClean="0"/>
              <a:t> </a:t>
            </a:r>
            <a:r>
              <a:rPr lang="de-DE" baseline="0" dirty="0" err="1" smtClean="0"/>
              <a:t>of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this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class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created</a:t>
            </a:r>
            <a:r>
              <a:rPr lang="de-DE" baseline="0" dirty="0" smtClean="0"/>
              <a:t>. </a:t>
            </a:r>
            <a:r>
              <a:rPr lang="de-DE" baseline="0" dirty="0" err="1" smtClean="0"/>
              <a:t>And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then</a:t>
            </a:r>
            <a:r>
              <a:rPr lang="de-DE" baseline="0" dirty="0" smtClean="0"/>
              <a:t> a </a:t>
            </a:r>
            <a:r>
              <a:rPr lang="de-DE" baseline="0" dirty="0" err="1" smtClean="0"/>
              <a:t>static</a:t>
            </a:r>
            <a:r>
              <a:rPr lang="de-DE" baseline="0" dirty="0" smtClean="0"/>
              <a:t> </a:t>
            </a:r>
            <a:r>
              <a:rPr lang="de-DE" baseline="0" dirty="0" err="1" smtClean="0"/>
              <a:t>method</a:t>
            </a:r>
            <a:r>
              <a:rPr lang="de-DE" baseline="0" dirty="0" smtClean="0"/>
              <a:t> in </a:t>
            </a:r>
            <a:r>
              <a:rPr lang="de-DE" baseline="0" dirty="0" err="1" smtClean="0"/>
              <a:t>this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class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that</a:t>
            </a:r>
            <a:r>
              <a:rPr lang="de-DE" baseline="0" dirty="0" smtClean="0"/>
              <a:t> will </a:t>
            </a:r>
            <a:r>
              <a:rPr lang="de-DE" baseline="0" dirty="0" err="1" smtClean="0"/>
              <a:t>be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called</a:t>
            </a:r>
            <a:r>
              <a:rPr lang="de-DE" baseline="0" dirty="0" smtClean="0"/>
              <a:t> at </a:t>
            </a:r>
            <a:r>
              <a:rPr lang="de-DE" baseline="0" dirty="0" err="1" smtClean="0"/>
              <a:t>every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change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of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property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needed</a:t>
            </a:r>
            <a:r>
              <a:rPr lang="de-DE" baseline="0" dirty="0" smtClean="0"/>
              <a:t>.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A25503-54E7-437B-8435-5D54FC211A40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305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A25503-54E7-437B-8435-5D54FC211A40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987293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Der Inhalt des </a:t>
            </a:r>
            <a:r>
              <a:rPr lang="de-DE" dirty="0" err="1" smtClean="0"/>
              <a:t>TreeViewItems</a:t>
            </a:r>
            <a:r>
              <a:rPr lang="de-DE" dirty="0" smtClean="0"/>
              <a:t> („Header“) ist ein </a:t>
            </a:r>
            <a:r>
              <a:rPr lang="de-DE" dirty="0" err="1" smtClean="0"/>
              <a:t>Grid</a:t>
            </a:r>
            <a:r>
              <a:rPr lang="de-DE" dirty="0" smtClean="0"/>
              <a:t>, kann</a:t>
            </a:r>
            <a:r>
              <a:rPr lang="de-DE" baseline="0" dirty="0" smtClean="0"/>
              <a:t> aber jedes beliebige </a:t>
            </a:r>
            <a:r>
              <a:rPr lang="de-DE" baseline="0" dirty="0" err="1" smtClean="0"/>
              <a:t>ContentControl</a:t>
            </a:r>
            <a:r>
              <a:rPr lang="de-DE" baseline="0" dirty="0" smtClean="0"/>
              <a:t> sein. Damit hat man jeden beliebigen Gestaltungsspielraum (siehe </a:t>
            </a:r>
            <a:r>
              <a:rPr lang="de-DE" baseline="0" dirty="0" err="1" smtClean="0"/>
              <a:t>ProduktTreeView</a:t>
            </a:r>
            <a:r>
              <a:rPr lang="de-DE" baseline="0" dirty="0" smtClean="0"/>
              <a:t>). 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A25503-54E7-437B-8435-5D54FC211A40}" type="slidenum">
              <a:rPr lang="de-DE" smtClean="0"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488518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err="1" smtClean="0"/>
              <a:t>Important</a:t>
            </a:r>
            <a:r>
              <a:rPr lang="de-DE" dirty="0" smtClean="0"/>
              <a:t>: a Command </a:t>
            </a:r>
            <a:r>
              <a:rPr lang="de-DE" dirty="0" err="1" smtClean="0"/>
              <a:t>for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button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click</a:t>
            </a:r>
            <a:r>
              <a:rPr lang="de-DE" baseline="0" dirty="0" smtClean="0"/>
              <a:t>, </a:t>
            </a:r>
            <a:r>
              <a:rPr lang="de-DE" baseline="0" dirty="0" err="1" smtClean="0"/>
              <a:t>and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data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need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to</a:t>
            </a:r>
            <a:r>
              <a:rPr lang="de-DE" baseline="0" dirty="0" smtClean="0"/>
              <a:t> </a:t>
            </a:r>
            <a:r>
              <a:rPr lang="de-DE" baseline="0" dirty="0" err="1" smtClean="0"/>
              <a:t>display</a:t>
            </a:r>
            <a:r>
              <a:rPr lang="de-DE" baseline="0" dirty="0" smtClean="0"/>
              <a:t>.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A25503-54E7-437B-8435-5D54FC211A40}" type="slidenum">
              <a:rPr lang="de-DE" smtClean="0"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411781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keep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sample simple I </a:t>
            </a:r>
            <a:r>
              <a:rPr lang="de-DE" baseline="0" dirty="0" err="1" smtClean="0"/>
              <a:t>have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put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same </a:t>
            </a:r>
            <a:r>
              <a:rPr lang="de-DE" baseline="0" dirty="0" err="1" smtClean="0"/>
              <a:t>command</a:t>
            </a:r>
            <a:r>
              <a:rPr lang="de-DE" baseline="0" dirty="0" smtClean="0"/>
              <a:t> in </a:t>
            </a:r>
            <a:r>
              <a:rPr lang="de-DE" baseline="0" dirty="0" err="1" smtClean="0"/>
              <a:t>every</a:t>
            </a:r>
            <a:r>
              <a:rPr lang="de-DE" baseline="0" dirty="0" smtClean="0"/>
              <a:t> item. In a </a:t>
            </a:r>
            <a:r>
              <a:rPr lang="de-DE" baseline="0" dirty="0" err="1" smtClean="0"/>
              <a:t>realworld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application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every</a:t>
            </a:r>
            <a:r>
              <a:rPr lang="de-DE" baseline="0" dirty="0" smtClean="0"/>
              <a:t> item will </a:t>
            </a:r>
            <a:r>
              <a:rPr lang="de-DE" baseline="0" dirty="0" err="1" smtClean="0"/>
              <a:t>have</a:t>
            </a:r>
            <a:r>
              <a:rPr lang="de-DE" baseline="0" dirty="0" smtClean="0"/>
              <a:t> ist </a:t>
            </a:r>
            <a:r>
              <a:rPr lang="de-DE" baseline="0" dirty="0" err="1" smtClean="0"/>
              <a:t>own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command</a:t>
            </a:r>
            <a:r>
              <a:rPr lang="de-DE" baseline="0" dirty="0" smtClean="0"/>
              <a:t>, </a:t>
            </a:r>
            <a:r>
              <a:rPr lang="de-DE" baseline="0" dirty="0" err="1" smtClean="0"/>
              <a:t>maybe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shared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with</a:t>
            </a:r>
            <a:r>
              <a:rPr lang="de-DE" baseline="0" dirty="0" smtClean="0"/>
              <a:t> </a:t>
            </a:r>
            <a:r>
              <a:rPr lang="de-DE" baseline="0" dirty="0" err="1" smtClean="0"/>
              <a:t>menu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items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or</a:t>
            </a:r>
            <a:r>
              <a:rPr lang="de-DE" baseline="0" dirty="0" smtClean="0"/>
              <a:t> </a:t>
            </a:r>
            <a:r>
              <a:rPr lang="de-DE" baseline="0" dirty="0" err="1" smtClean="0"/>
              <a:t>buttons</a:t>
            </a:r>
            <a:r>
              <a:rPr lang="de-DE" baseline="0" dirty="0" smtClean="0"/>
              <a:t>. Also in </a:t>
            </a:r>
            <a:r>
              <a:rPr lang="de-DE" baseline="0" dirty="0" err="1" smtClean="0"/>
              <a:t>this</a:t>
            </a:r>
            <a:r>
              <a:rPr lang="de-DE" baseline="0" dirty="0" smtClean="0"/>
              <a:t> sample: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selected</a:t>
            </a:r>
            <a:r>
              <a:rPr lang="de-DE" baseline="0" dirty="0" smtClean="0"/>
              <a:t> item </a:t>
            </a:r>
            <a:r>
              <a:rPr lang="de-DE" baseline="0" dirty="0" err="1" smtClean="0"/>
              <a:t>text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shown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by</a:t>
            </a:r>
            <a:r>
              <a:rPr lang="de-DE" baseline="0" dirty="0" smtClean="0"/>
              <a:t> a double </a:t>
            </a:r>
            <a:r>
              <a:rPr lang="de-DE" baseline="0" dirty="0" err="1" smtClean="0"/>
              <a:t>databinding</a:t>
            </a:r>
            <a:r>
              <a:rPr lang="de-DE" baseline="0" dirty="0" smtClean="0"/>
              <a:t> (</a:t>
            </a:r>
            <a:r>
              <a:rPr lang="de-DE" baseline="0" dirty="0" err="1" smtClean="0"/>
              <a:t>from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control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to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viewmodel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and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then</a:t>
            </a:r>
            <a:r>
              <a:rPr lang="de-DE" baseline="0" dirty="0" smtClean="0"/>
              <a:t> back).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A25503-54E7-437B-8435-5D54FC211A40}" type="slidenum">
              <a:rPr lang="de-DE" smtClean="0"/>
              <a:t>13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411781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err="1" smtClean="0"/>
              <a:t>Here</a:t>
            </a:r>
            <a:r>
              <a:rPr lang="de-DE" dirty="0" smtClean="0"/>
              <a:t>: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MenuItem</a:t>
            </a:r>
            <a:r>
              <a:rPr lang="de-DE" dirty="0" smtClean="0"/>
              <a:t> </a:t>
            </a:r>
            <a:r>
              <a:rPr lang="de-DE" dirty="0" err="1" smtClean="0"/>
              <a:t>has</a:t>
            </a:r>
            <a:r>
              <a:rPr lang="de-DE" dirty="0" smtClean="0"/>
              <a:t> a </a:t>
            </a:r>
            <a:r>
              <a:rPr lang="de-DE" dirty="0" err="1" smtClean="0"/>
              <a:t>reference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to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model</a:t>
            </a:r>
            <a:r>
              <a:rPr lang="de-DE" baseline="0" dirty="0" smtClean="0"/>
              <a:t> (</a:t>
            </a:r>
            <a:r>
              <a:rPr lang="de-DE" baseline="0" dirty="0" err="1" smtClean="0"/>
              <a:t>through</a:t>
            </a:r>
            <a:r>
              <a:rPr lang="de-DE" baseline="0" dirty="0" smtClean="0"/>
              <a:t> </a:t>
            </a:r>
            <a:r>
              <a:rPr lang="de-DE" dirty="0" err="1" smtClean="0"/>
              <a:t>Databinding</a:t>
            </a:r>
            <a:r>
              <a:rPr lang="de-DE" dirty="0" smtClean="0"/>
              <a:t>),</a:t>
            </a:r>
            <a:r>
              <a:rPr lang="de-DE" baseline="0" dirty="0" smtClean="0"/>
              <a:t> </a:t>
            </a:r>
            <a:r>
              <a:rPr lang="de-DE" baseline="0" dirty="0" err="1" smtClean="0"/>
              <a:t>from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which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executes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command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and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passes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this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to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command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itself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parameter</a:t>
            </a:r>
            <a:r>
              <a:rPr lang="de-DE" baseline="0" dirty="0" smtClean="0"/>
              <a:t>. 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A25503-54E7-437B-8435-5D54FC211A40}" type="slidenum">
              <a:rPr lang="de-DE" smtClean="0"/>
              <a:t>14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928720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err="1" smtClean="0"/>
              <a:t>It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possible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to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solve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date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input</a:t>
            </a:r>
            <a:r>
              <a:rPr lang="de-DE" baseline="0" dirty="0" smtClean="0"/>
              <a:t> in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pure MVVM style </a:t>
            </a:r>
            <a:r>
              <a:rPr lang="de-DE" baseline="0" dirty="0" err="1" smtClean="0"/>
              <a:t>using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windows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and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messages</a:t>
            </a:r>
            <a:r>
              <a:rPr lang="de-DE" baseline="0" dirty="0" smtClean="0"/>
              <a:t>. But </a:t>
            </a:r>
            <a:r>
              <a:rPr lang="de-DE" baseline="0" dirty="0" err="1" smtClean="0"/>
              <a:t>since</a:t>
            </a:r>
            <a:r>
              <a:rPr lang="de-DE" baseline="0" dirty="0" smtClean="0"/>
              <a:t> a </a:t>
            </a:r>
            <a:r>
              <a:rPr lang="de-DE" baseline="0" dirty="0" err="1" smtClean="0"/>
              <a:t>date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selection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is</a:t>
            </a:r>
            <a:r>
              <a:rPr lang="de-DE" baseline="0" dirty="0" smtClean="0"/>
              <a:t> a </a:t>
            </a:r>
            <a:r>
              <a:rPr lang="de-DE" baseline="0" dirty="0" err="1" smtClean="0"/>
              <a:t>very</a:t>
            </a:r>
            <a:r>
              <a:rPr lang="de-DE" baseline="0" dirty="0" smtClean="0"/>
              <a:t> </a:t>
            </a:r>
            <a:r>
              <a:rPr lang="de-DE" baseline="0" dirty="0" err="1" smtClean="0"/>
              <a:t>often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used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functionality</a:t>
            </a:r>
            <a:r>
              <a:rPr lang="de-DE" baseline="0" dirty="0" smtClean="0"/>
              <a:t>, </a:t>
            </a:r>
            <a:r>
              <a:rPr lang="de-DE" baseline="0" dirty="0" err="1" smtClean="0"/>
              <a:t>it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may</a:t>
            </a:r>
            <a:r>
              <a:rPr lang="de-DE" baseline="0" dirty="0" smtClean="0"/>
              <a:t> </a:t>
            </a:r>
            <a:r>
              <a:rPr lang="de-DE" baseline="0" dirty="0" err="1" smtClean="0"/>
              <a:t>be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better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to</a:t>
            </a:r>
            <a:r>
              <a:rPr lang="de-DE" baseline="0" dirty="0" smtClean="0"/>
              <a:t> </a:t>
            </a:r>
            <a:r>
              <a:rPr lang="de-DE" baseline="0" dirty="0" err="1" smtClean="0"/>
              <a:t>define</a:t>
            </a:r>
            <a:r>
              <a:rPr lang="de-DE" baseline="0" dirty="0" smtClean="0"/>
              <a:t> an </a:t>
            </a:r>
            <a:r>
              <a:rPr lang="de-DE" baseline="0" dirty="0" err="1" smtClean="0"/>
              <a:t>own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control</a:t>
            </a:r>
            <a:r>
              <a:rPr lang="de-DE" baseline="0" dirty="0" smtClean="0"/>
              <a:t> </a:t>
            </a:r>
            <a:r>
              <a:rPr lang="de-DE" baseline="0" dirty="0" err="1" smtClean="0"/>
              <a:t>for</a:t>
            </a:r>
            <a:r>
              <a:rPr lang="de-DE" baseline="0" dirty="0" smtClean="0"/>
              <a:t> it.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A25503-54E7-437B-8435-5D54FC211A40}" type="slidenum">
              <a:rPr lang="de-DE" smtClean="0"/>
              <a:t>15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68052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18502-3694-4C5C-A916-58EC60E0A456}" type="datetimeFigureOut">
              <a:rPr lang="de-DE" smtClean="0"/>
              <a:t>24.04.2018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F9138-3E43-41AC-A4F4-56E7192659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69297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18502-3694-4C5C-A916-58EC60E0A456}" type="datetimeFigureOut">
              <a:rPr lang="de-DE" smtClean="0"/>
              <a:t>24.04.2018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F9138-3E43-41AC-A4F4-56E7192659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70990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18502-3694-4C5C-A916-58EC60E0A456}" type="datetimeFigureOut">
              <a:rPr lang="de-DE" smtClean="0"/>
              <a:t>24.04.2018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F9138-3E43-41AC-A4F4-56E7192659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16338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18502-3694-4C5C-A916-58EC60E0A456}" type="datetimeFigureOut">
              <a:rPr lang="de-DE" smtClean="0"/>
              <a:t>24.04.2018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F9138-3E43-41AC-A4F4-56E7192659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05118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18502-3694-4C5C-A916-58EC60E0A456}" type="datetimeFigureOut">
              <a:rPr lang="de-DE" smtClean="0"/>
              <a:t>24.04.2018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F9138-3E43-41AC-A4F4-56E7192659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60597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18502-3694-4C5C-A916-58EC60E0A456}" type="datetimeFigureOut">
              <a:rPr lang="de-DE" smtClean="0"/>
              <a:t>24.04.2018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F9138-3E43-41AC-A4F4-56E7192659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7146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18502-3694-4C5C-A916-58EC60E0A456}" type="datetimeFigureOut">
              <a:rPr lang="de-DE" smtClean="0"/>
              <a:t>24.04.2018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F9138-3E43-41AC-A4F4-56E7192659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42737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18502-3694-4C5C-A916-58EC60E0A456}" type="datetimeFigureOut">
              <a:rPr lang="de-DE" smtClean="0"/>
              <a:t>24.04.2018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F9138-3E43-41AC-A4F4-56E7192659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80599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18502-3694-4C5C-A916-58EC60E0A456}" type="datetimeFigureOut">
              <a:rPr lang="de-DE" smtClean="0"/>
              <a:t>24.04.2018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F9138-3E43-41AC-A4F4-56E7192659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71107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18502-3694-4C5C-A916-58EC60E0A456}" type="datetimeFigureOut">
              <a:rPr lang="de-DE" smtClean="0"/>
              <a:t>24.04.2018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F9138-3E43-41AC-A4F4-56E7192659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81396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18502-3694-4C5C-A916-58EC60E0A456}" type="datetimeFigureOut">
              <a:rPr lang="de-DE" smtClean="0"/>
              <a:t>24.04.2018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F9138-3E43-41AC-A4F4-56E7192659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4057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A18502-3694-4C5C-A916-58EC60E0A456}" type="datetimeFigureOut">
              <a:rPr lang="de-DE" smtClean="0"/>
              <a:t>24.04.2018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7F9138-3E43-41AC-A4F4-56E7192659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40943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1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png"/><Relationship Id="rId4" Type="http://schemas.openxmlformats.org/officeDocument/2006/relationships/image" Target="../media/image1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png"/><Relationship Id="rId4" Type="http://schemas.openxmlformats.org/officeDocument/2006/relationships/image" Target="../media/image1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4.png"/><Relationship Id="rId4" Type="http://schemas.openxmlformats.org/officeDocument/2006/relationships/image" Target="../media/image1.jp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5.png"/><Relationship Id="rId4" Type="http://schemas.openxmlformats.org/officeDocument/2006/relationships/image" Target="../media/image1.jp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.jp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8.png"/><Relationship Id="rId4" Type="http://schemas.openxmlformats.org/officeDocument/2006/relationships/image" Target="../media/image1.jp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9.png"/><Relationship Id="rId4" Type="http://schemas.openxmlformats.org/officeDocument/2006/relationships/image" Target="../media/image1.jp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1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1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1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de-DE" sz="4000" dirty="0"/>
              <a:t>Data/Code </a:t>
            </a:r>
            <a:r>
              <a:rPr lang="de-DE" sz="4000" dirty="0" err="1"/>
              <a:t>driven</a:t>
            </a:r>
            <a:r>
              <a:rPr lang="de-DE" sz="4000" dirty="0"/>
              <a:t> UI </a:t>
            </a:r>
            <a:r>
              <a:rPr lang="de-DE" sz="4000" dirty="0" err="1" smtClean="0"/>
              <a:t>using</a:t>
            </a:r>
            <a:r>
              <a:rPr lang="de-DE" sz="4000" dirty="0" smtClean="0"/>
              <a:t> </a:t>
            </a:r>
            <a:r>
              <a:rPr lang="de-DE" sz="4000" dirty="0"/>
              <a:t>WPF </a:t>
            </a:r>
            <a:r>
              <a:rPr lang="de-DE" sz="4000" dirty="0" err="1" smtClean="0"/>
              <a:t>part</a:t>
            </a:r>
            <a:r>
              <a:rPr lang="de-DE" sz="4000" dirty="0" smtClean="0"/>
              <a:t> 2</a:t>
            </a:r>
            <a:endParaRPr lang="de-DE" sz="4000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de-DE" sz="2400" dirty="0" smtClean="0"/>
              <a:t>Building </a:t>
            </a:r>
            <a:r>
              <a:rPr lang="de-DE" sz="2400" dirty="0" err="1" smtClean="0"/>
              <a:t>own</a:t>
            </a:r>
            <a:r>
              <a:rPr lang="de-DE" sz="2400" dirty="0" smtClean="0"/>
              <a:t> </a:t>
            </a:r>
            <a:r>
              <a:rPr lang="de-DE" sz="2400" dirty="0" err="1" smtClean="0"/>
              <a:t>controls</a:t>
            </a:r>
            <a:endParaRPr lang="de-DE" sz="2400" dirty="0" smtClean="0"/>
          </a:p>
          <a:p>
            <a:endParaRPr lang="de-DE" sz="1800" dirty="0" smtClean="0"/>
          </a:p>
          <a:p>
            <a:r>
              <a:rPr lang="de-DE" sz="1800" dirty="0" smtClean="0"/>
              <a:t>Wolfgang Riedmann</a:t>
            </a:r>
            <a:br>
              <a:rPr lang="de-DE" sz="1800" dirty="0" smtClean="0"/>
            </a:br>
            <a:r>
              <a:rPr lang="de-DE" sz="1800" dirty="0" smtClean="0"/>
              <a:t>wolfgang@riedmann.it</a:t>
            </a:r>
            <a:endParaRPr lang="de-DE" sz="1800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2"/>
            <a:ext cx="1944216" cy="960739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179512" y="6525344"/>
            <a:ext cx="88569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 err="1" smtClean="0"/>
              <a:t>Xbase.Future</a:t>
            </a:r>
            <a:r>
              <a:rPr lang="de-DE" dirty="0" smtClean="0"/>
              <a:t> 2018 in Köln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98401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980728"/>
            <a:ext cx="7772400" cy="792088"/>
          </a:xfrm>
        </p:spPr>
        <p:txBody>
          <a:bodyPr>
            <a:normAutofit/>
          </a:bodyPr>
          <a:lstStyle/>
          <a:p>
            <a:r>
              <a:rPr lang="de-DE" sz="4000" dirty="0" smtClean="0"/>
              <a:t>The Control</a:t>
            </a:r>
            <a:endParaRPr lang="de-DE" sz="4000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3"/>
            <a:ext cx="1080120" cy="533744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179512" y="6525344"/>
            <a:ext cx="88569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 err="1" smtClean="0"/>
              <a:t>Xbase.Future</a:t>
            </a:r>
            <a:r>
              <a:rPr lang="de-DE" dirty="0" smtClean="0"/>
              <a:t> 2018 in Köln</a:t>
            </a:r>
            <a:endParaRPr lang="de-DE" dirty="0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2"/>
            <a:ext cx="1944216" cy="960739"/>
          </a:xfrm>
          <a:prstGeom prst="rect">
            <a:avLst/>
          </a:prstGeom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916832"/>
            <a:ext cx="5573241" cy="14265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feld 7"/>
          <p:cNvSpPr txBox="1"/>
          <p:nvPr/>
        </p:nvSpPr>
        <p:spPr>
          <a:xfrm>
            <a:off x="912234" y="3789040"/>
            <a:ext cx="72728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The </a:t>
            </a:r>
            <a:r>
              <a:rPr lang="de-DE" dirty="0" err="1" smtClean="0"/>
              <a:t>TreeViewControl</a:t>
            </a:r>
            <a:r>
              <a:rPr lang="de-DE" dirty="0" smtClean="0"/>
              <a:t> </a:t>
            </a:r>
            <a:r>
              <a:rPr lang="de-DE" dirty="0" err="1" smtClean="0"/>
              <a:t>already</a:t>
            </a:r>
            <a:r>
              <a:rPr lang="de-DE" dirty="0" smtClean="0"/>
              <a:t> </a:t>
            </a:r>
            <a:r>
              <a:rPr lang="de-DE" dirty="0" err="1" smtClean="0"/>
              <a:t>has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complete</a:t>
            </a:r>
            <a:r>
              <a:rPr lang="de-DE" dirty="0" smtClean="0"/>
              <a:t> </a:t>
            </a:r>
            <a:r>
              <a:rPr lang="de-DE" dirty="0" err="1" smtClean="0"/>
              <a:t>display</a:t>
            </a:r>
            <a:r>
              <a:rPr lang="de-DE" dirty="0" smtClean="0"/>
              <a:t> </a:t>
            </a:r>
            <a:r>
              <a:rPr lang="de-DE" dirty="0" err="1" smtClean="0"/>
              <a:t>layout</a:t>
            </a:r>
            <a:r>
              <a:rPr lang="de-DE" dirty="0" smtClean="0"/>
              <a:t> </a:t>
            </a:r>
            <a:r>
              <a:rPr lang="de-DE" dirty="0" err="1" smtClean="0"/>
              <a:t>we</a:t>
            </a:r>
            <a:r>
              <a:rPr lang="de-DE" dirty="0" smtClean="0"/>
              <a:t> </a:t>
            </a:r>
            <a:r>
              <a:rPr lang="de-DE" dirty="0" err="1" smtClean="0"/>
              <a:t>need</a:t>
            </a:r>
            <a:r>
              <a:rPr lang="de-DE" dirty="0" smtClean="0"/>
              <a:t>, </a:t>
            </a:r>
            <a:r>
              <a:rPr lang="de-DE" dirty="0" err="1" smtClean="0"/>
              <a:t>included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databinding</a:t>
            </a:r>
            <a:r>
              <a:rPr lang="de-DE" dirty="0" smtClean="0"/>
              <a:t>. </a:t>
            </a:r>
          </a:p>
          <a:p>
            <a:r>
              <a:rPr lang="de-DE" dirty="0" smtClean="0"/>
              <a:t>But: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TreeViewControl</a:t>
            </a:r>
            <a:r>
              <a:rPr lang="de-DE" dirty="0" smtClean="0"/>
              <a:t> </a:t>
            </a:r>
            <a:r>
              <a:rPr lang="de-DE" dirty="0" err="1" smtClean="0"/>
              <a:t>does</a:t>
            </a:r>
            <a:r>
              <a:rPr lang="de-DE" dirty="0" smtClean="0"/>
              <a:t> not </a:t>
            </a:r>
            <a:r>
              <a:rPr lang="de-DE" dirty="0" err="1" smtClean="0"/>
              <a:t>permits</a:t>
            </a:r>
            <a:r>
              <a:rPr lang="de-DE" dirty="0" smtClean="0"/>
              <a:t> </a:t>
            </a:r>
            <a:r>
              <a:rPr lang="de-DE" dirty="0" err="1" smtClean="0"/>
              <a:t>attibutions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commands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different </a:t>
            </a:r>
            <a:r>
              <a:rPr lang="de-DE" dirty="0" err="1" smtClean="0"/>
              <a:t>items</a:t>
            </a:r>
            <a:r>
              <a:rPr lang="de-DE" dirty="0" smtClean="0"/>
              <a:t>,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design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single</a:t>
            </a:r>
            <a:r>
              <a:rPr lang="de-DE" dirty="0" smtClean="0"/>
              <a:t> </a:t>
            </a:r>
            <a:r>
              <a:rPr lang="de-DE" dirty="0" err="1" smtClean="0"/>
              <a:t>items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very</a:t>
            </a:r>
            <a:r>
              <a:rPr lang="de-DE" dirty="0" smtClean="0"/>
              <a:t> limited.</a:t>
            </a:r>
          </a:p>
          <a:p>
            <a:r>
              <a:rPr lang="de-DE" dirty="0" smtClean="0"/>
              <a:t>Solution: </a:t>
            </a:r>
            <a:r>
              <a:rPr lang="de-DE" dirty="0" err="1" smtClean="0"/>
              <a:t>you</a:t>
            </a:r>
            <a:r>
              <a:rPr lang="de-DE" dirty="0" smtClean="0"/>
              <a:t> </a:t>
            </a:r>
            <a:r>
              <a:rPr lang="de-DE" dirty="0" err="1" smtClean="0"/>
              <a:t>can</a:t>
            </a:r>
            <a:r>
              <a:rPr lang="de-DE" dirty="0" smtClean="0"/>
              <a:t> </a:t>
            </a:r>
            <a:r>
              <a:rPr lang="de-DE" dirty="0" err="1" smtClean="0"/>
              <a:t>use</a:t>
            </a:r>
            <a:r>
              <a:rPr lang="de-DE" dirty="0" smtClean="0"/>
              <a:t> </a:t>
            </a:r>
            <a:r>
              <a:rPr lang="de-DE" dirty="0" err="1" smtClean="0"/>
              <a:t>own</a:t>
            </a:r>
            <a:r>
              <a:rPr lang="de-DE" dirty="0" smtClean="0"/>
              <a:t> </a:t>
            </a:r>
            <a:r>
              <a:rPr lang="de-DE" dirty="0" err="1" smtClean="0"/>
              <a:t>controls</a:t>
            </a:r>
            <a:r>
              <a:rPr lang="de-DE" dirty="0" smtClean="0"/>
              <a:t> </a:t>
            </a:r>
            <a:r>
              <a:rPr lang="de-DE" dirty="0" err="1" smtClean="0"/>
              <a:t>as</a:t>
            </a:r>
            <a:r>
              <a:rPr lang="de-DE" dirty="0" smtClean="0"/>
              <a:t> </a:t>
            </a:r>
            <a:r>
              <a:rPr lang="de-DE" dirty="0" err="1" smtClean="0"/>
              <a:t>Treeview</a:t>
            </a:r>
            <a:r>
              <a:rPr lang="de-DE" dirty="0" smtClean="0"/>
              <a:t>-Items.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70835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980728"/>
            <a:ext cx="7772400" cy="792088"/>
          </a:xfrm>
        </p:spPr>
        <p:txBody>
          <a:bodyPr>
            <a:normAutofit/>
          </a:bodyPr>
          <a:lstStyle/>
          <a:p>
            <a:r>
              <a:rPr lang="de-DE" sz="4000" dirty="0" smtClean="0"/>
              <a:t>Das </a:t>
            </a:r>
            <a:r>
              <a:rPr lang="de-DE" sz="4000" dirty="0" err="1" smtClean="0"/>
              <a:t>TreeViewMenuItem</a:t>
            </a:r>
            <a:endParaRPr lang="de-DE" sz="4000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3"/>
            <a:ext cx="1080120" cy="533744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179512" y="6525344"/>
            <a:ext cx="88569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 err="1" smtClean="0"/>
              <a:t>Xbase.Future</a:t>
            </a:r>
            <a:r>
              <a:rPr lang="de-DE" dirty="0" smtClean="0"/>
              <a:t> 2018 in Köln</a:t>
            </a:r>
            <a:endParaRPr lang="de-DE" dirty="0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2"/>
            <a:ext cx="1944216" cy="960739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988838"/>
            <a:ext cx="6453534" cy="33156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91197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980728"/>
            <a:ext cx="7772400" cy="792088"/>
          </a:xfrm>
        </p:spPr>
        <p:txBody>
          <a:bodyPr>
            <a:normAutofit fontScale="90000"/>
          </a:bodyPr>
          <a:lstStyle/>
          <a:p>
            <a:r>
              <a:rPr lang="de-DE" sz="4000" dirty="0" err="1" smtClean="0"/>
              <a:t>Important</a:t>
            </a:r>
            <a:r>
              <a:rPr lang="de-DE" sz="4000" dirty="0" smtClean="0"/>
              <a:t>: </a:t>
            </a:r>
            <a:r>
              <a:rPr lang="de-DE" sz="4000" dirty="0" err="1" smtClean="0"/>
              <a:t>the</a:t>
            </a:r>
            <a:r>
              <a:rPr lang="de-DE" sz="4000" dirty="0" smtClean="0"/>
              <a:t> Model </a:t>
            </a:r>
            <a:r>
              <a:rPr lang="de-DE" sz="4000" dirty="0" err="1" smtClean="0"/>
              <a:t>behind</a:t>
            </a:r>
            <a:r>
              <a:rPr lang="de-DE" sz="4000" dirty="0" smtClean="0"/>
              <a:t> </a:t>
            </a:r>
            <a:r>
              <a:rPr lang="de-DE" sz="4000" dirty="0" err="1" smtClean="0"/>
              <a:t>the</a:t>
            </a:r>
            <a:r>
              <a:rPr lang="de-DE" sz="4000" dirty="0" smtClean="0"/>
              <a:t> Item</a:t>
            </a:r>
            <a:endParaRPr lang="de-DE" sz="4000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3"/>
            <a:ext cx="1080120" cy="533744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179512" y="6525344"/>
            <a:ext cx="88569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 err="1" smtClean="0"/>
              <a:t>Xbase.Future</a:t>
            </a:r>
            <a:r>
              <a:rPr lang="de-DE" dirty="0" smtClean="0"/>
              <a:t> 2018 in Köln</a:t>
            </a:r>
            <a:endParaRPr lang="de-DE" dirty="0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2"/>
            <a:ext cx="1944216" cy="960739"/>
          </a:xfrm>
          <a:prstGeom prst="rect">
            <a:avLst/>
          </a:prstGeom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844824"/>
            <a:ext cx="6192688" cy="3637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94498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980728"/>
            <a:ext cx="7772400" cy="792088"/>
          </a:xfrm>
        </p:spPr>
        <p:txBody>
          <a:bodyPr>
            <a:normAutofit/>
          </a:bodyPr>
          <a:lstStyle/>
          <a:p>
            <a:r>
              <a:rPr lang="de-DE" sz="4000" dirty="0" err="1" smtClean="0"/>
              <a:t>Filling</a:t>
            </a:r>
            <a:r>
              <a:rPr lang="de-DE" sz="4000" dirty="0" smtClean="0"/>
              <a:t> </a:t>
            </a:r>
            <a:r>
              <a:rPr lang="de-DE" sz="4000" dirty="0" err="1" smtClean="0"/>
              <a:t>through</a:t>
            </a:r>
            <a:r>
              <a:rPr lang="de-DE" sz="4000" dirty="0" smtClean="0"/>
              <a:t> </a:t>
            </a:r>
            <a:r>
              <a:rPr lang="de-DE" sz="4000" dirty="0" err="1" smtClean="0"/>
              <a:t>the</a:t>
            </a:r>
            <a:r>
              <a:rPr lang="de-DE" sz="4000" dirty="0" smtClean="0"/>
              <a:t> </a:t>
            </a:r>
            <a:r>
              <a:rPr lang="de-DE" sz="4000" dirty="0" err="1" smtClean="0"/>
              <a:t>ViewModel</a:t>
            </a:r>
            <a:endParaRPr lang="de-DE" sz="4000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3"/>
            <a:ext cx="1080120" cy="533744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179512" y="6525344"/>
            <a:ext cx="88569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 err="1" smtClean="0"/>
              <a:t>Xbase.Future</a:t>
            </a:r>
            <a:r>
              <a:rPr lang="de-DE" dirty="0" smtClean="0"/>
              <a:t> 2018 in Köln</a:t>
            </a:r>
            <a:endParaRPr lang="de-DE" dirty="0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2"/>
            <a:ext cx="1944216" cy="960739"/>
          </a:xfrm>
          <a:prstGeom prst="rect">
            <a:avLst/>
          </a:prstGeom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132856"/>
            <a:ext cx="7368302" cy="2852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70871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980728"/>
            <a:ext cx="7772400" cy="792088"/>
          </a:xfrm>
        </p:spPr>
        <p:txBody>
          <a:bodyPr>
            <a:normAutofit/>
          </a:bodyPr>
          <a:lstStyle/>
          <a:p>
            <a:r>
              <a:rPr lang="de-DE" sz="4000" dirty="0" smtClean="0"/>
              <a:t>Trap </a:t>
            </a:r>
            <a:r>
              <a:rPr lang="de-DE" sz="4000" dirty="0" err="1" smtClean="0"/>
              <a:t>the</a:t>
            </a:r>
            <a:r>
              <a:rPr lang="de-DE" sz="4000" dirty="0" smtClean="0"/>
              <a:t> </a:t>
            </a:r>
            <a:r>
              <a:rPr lang="de-DE" sz="4000" dirty="0" err="1" smtClean="0"/>
              <a:t>event</a:t>
            </a:r>
            <a:endParaRPr lang="de-DE" sz="4000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3"/>
            <a:ext cx="1080120" cy="533744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179512" y="6525344"/>
            <a:ext cx="88569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 err="1" smtClean="0"/>
              <a:t>Xbase.Future</a:t>
            </a:r>
            <a:r>
              <a:rPr lang="de-DE" dirty="0" smtClean="0"/>
              <a:t> 2018 in Köln</a:t>
            </a:r>
            <a:endParaRPr lang="de-DE" dirty="0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2"/>
            <a:ext cx="1944216" cy="960739"/>
          </a:xfrm>
          <a:prstGeom prst="rect">
            <a:avLst/>
          </a:prstGeom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988840"/>
            <a:ext cx="6856413" cy="377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28642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980728"/>
            <a:ext cx="7772400" cy="792088"/>
          </a:xfrm>
        </p:spPr>
        <p:txBody>
          <a:bodyPr>
            <a:normAutofit/>
          </a:bodyPr>
          <a:lstStyle/>
          <a:p>
            <a:r>
              <a:rPr lang="de-DE" sz="4000" dirty="0" smtClean="0"/>
              <a:t>The </a:t>
            </a:r>
            <a:r>
              <a:rPr lang="de-DE" sz="4000" dirty="0" err="1" smtClean="0"/>
              <a:t>DateTextBox</a:t>
            </a:r>
            <a:endParaRPr lang="de-DE" sz="4000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3"/>
            <a:ext cx="1080120" cy="533744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179512" y="6525344"/>
            <a:ext cx="88569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 err="1" smtClean="0"/>
              <a:t>Xbase.Future</a:t>
            </a:r>
            <a:r>
              <a:rPr lang="de-DE" dirty="0" smtClean="0"/>
              <a:t> 2018 in Köln</a:t>
            </a:r>
            <a:endParaRPr lang="de-DE" dirty="0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2"/>
            <a:ext cx="1944216" cy="960739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8104" y="1844824"/>
            <a:ext cx="3879799" cy="34910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62288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980728"/>
            <a:ext cx="7772400" cy="792088"/>
          </a:xfrm>
        </p:spPr>
        <p:txBody>
          <a:bodyPr>
            <a:normAutofit/>
          </a:bodyPr>
          <a:lstStyle/>
          <a:p>
            <a:r>
              <a:rPr lang="de-DE" sz="4000" dirty="0" smtClean="0"/>
              <a:t>At half </a:t>
            </a:r>
            <a:r>
              <a:rPr lang="de-DE" sz="4000" dirty="0" err="1" smtClean="0"/>
              <a:t>way</a:t>
            </a:r>
            <a:r>
              <a:rPr lang="de-DE" sz="4000" dirty="0" smtClean="0"/>
              <a:t>: The </a:t>
            </a:r>
            <a:r>
              <a:rPr lang="de-DE" sz="4000" dirty="0" err="1" smtClean="0"/>
              <a:t>CommandTextBox</a:t>
            </a:r>
            <a:endParaRPr lang="de-DE" sz="4000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3"/>
            <a:ext cx="1080120" cy="533744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179512" y="6525344"/>
            <a:ext cx="88569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 err="1" smtClean="0"/>
              <a:t>Xbase.Future</a:t>
            </a:r>
            <a:r>
              <a:rPr lang="de-DE" dirty="0" smtClean="0"/>
              <a:t> 2018 in Köln</a:t>
            </a:r>
            <a:endParaRPr lang="de-DE" dirty="0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2"/>
            <a:ext cx="1944216" cy="960739"/>
          </a:xfrm>
          <a:prstGeom prst="rect">
            <a:avLst/>
          </a:prstGeom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664263"/>
            <a:ext cx="6008011" cy="3240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374" y="5085184"/>
            <a:ext cx="7988573" cy="985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68101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980728"/>
            <a:ext cx="7772400" cy="792088"/>
          </a:xfrm>
        </p:spPr>
        <p:txBody>
          <a:bodyPr>
            <a:normAutofit/>
          </a:bodyPr>
          <a:lstStyle/>
          <a:p>
            <a:r>
              <a:rPr lang="de-DE" sz="4000" smtClean="0"/>
              <a:t>The </a:t>
            </a:r>
            <a:r>
              <a:rPr lang="de-DE" sz="4000" dirty="0" err="1" smtClean="0"/>
              <a:t>DateTextBox</a:t>
            </a:r>
            <a:endParaRPr lang="de-DE" sz="4000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3"/>
            <a:ext cx="1080120" cy="533744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179512" y="6525344"/>
            <a:ext cx="88569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 err="1" smtClean="0"/>
              <a:t>Xbase.Future</a:t>
            </a:r>
            <a:r>
              <a:rPr lang="de-DE" dirty="0" smtClean="0"/>
              <a:t> 2018 in Köln</a:t>
            </a:r>
            <a:endParaRPr lang="de-DE" dirty="0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2"/>
            <a:ext cx="1944216" cy="960739"/>
          </a:xfrm>
          <a:prstGeom prst="rect">
            <a:avLst/>
          </a:prstGeom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513" y="1916832"/>
            <a:ext cx="7519295" cy="31809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4305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980728"/>
            <a:ext cx="7772400" cy="792088"/>
          </a:xfrm>
        </p:spPr>
        <p:txBody>
          <a:bodyPr>
            <a:normAutofit/>
          </a:bodyPr>
          <a:lstStyle/>
          <a:p>
            <a:r>
              <a:rPr lang="de-DE" sz="4000" dirty="0" smtClean="0"/>
              <a:t>Implementation</a:t>
            </a:r>
            <a:endParaRPr lang="de-DE" sz="4000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3"/>
            <a:ext cx="1080120" cy="533744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179512" y="6525344"/>
            <a:ext cx="88569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 err="1" smtClean="0"/>
              <a:t>Xbase.Future</a:t>
            </a:r>
            <a:r>
              <a:rPr lang="de-DE" dirty="0" smtClean="0"/>
              <a:t> 2018 in Köln</a:t>
            </a:r>
            <a:endParaRPr lang="de-DE" dirty="0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2"/>
            <a:ext cx="1944216" cy="960739"/>
          </a:xfrm>
          <a:prstGeom prst="rect">
            <a:avLst/>
          </a:prstGeom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916832"/>
            <a:ext cx="5434125" cy="34815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50585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39552" y="1628800"/>
            <a:ext cx="7772400" cy="2304256"/>
          </a:xfrm>
        </p:spPr>
        <p:txBody>
          <a:bodyPr>
            <a:normAutofit/>
          </a:bodyPr>
          <a:lstStyle/>
          <a:p>
            <a:r>
              <a:rPr lang="de-DE" sz="4000" dirty="0" err="1" smtClean="0"/>
              <a:t>Finished</a:t>
            </a:r>
            <a:r>
              <a:rPr lang="de-DE" sz="4000" dirty="0" smtClean="0"/>
              <a:t> – </a:t>
            </a:r>
            <a:r>
              <a:rPr lang="de-DE" sz="4000" dirty="0" err="1" smtClean="0"/>
              <a:t>Thank</a:t>
            </a:r>
            <a:r>
              <a:rPr lang="de-DE" sz="4000" dirty="0" smtClean="0"/>
              <a:t> </a:t>
            </a:r>
            <a:r>
              <a:rPr lang="de-DE" sz="4000" dirty="0" err="1" smtClean="0"/>
              <a:t>you</a:t>
            </a:r>
            <a:r>
              <a:rPr lang="de-DE" sz="4000" dirty="0" smtClean="0"/>
              <a:t> </a:t>
            </a:r>
            <a:r>
              <a:rPr lang="de-DE" sz="4000" dirty="0" err="1" smtClean="0"/>
              <a:t>for</a:t>
            </a:r>
            <a:r>
              <a:rPr lang="de-DE" sz="4000" dirty="0" smtClean="0"/>
              <a:t> </a:t>
            </a:r>
            <a:r>
              <a:rPr lang="de-DE" sz="4000" dirty="0" err="1" smtClean="0"/>
              <a:t>you</a:t>
            </a:r>
            <a:r>
              <a:rPr lang="de-DE" sz="4000" dirty="0" err="1" smtClean="0"/>
              <a:t>r</a:t>
            </a:r>
            <a:r>
              <a:rPr lang="de-DE" sz="4000" dirty="0" smtClean="0"/>
              <a:t> </a:t>
            </a:r>
            <a:r>
              <a:rPr lang="de-DE" sz="4000" dirty="0" err="1" smtClean="0"/>
              <a:t>attention</a:t>
            </a:r>
            <a:r>
              <a:rPr lang="de-DE" sz="4000" dirty="0" smtClean="0"/>
              <a:t>!</a:t>
            </a:r>
            <a:endParaRPr lang="de-DE" sz="4000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3"/>
            <a:ext cx="1080120" cy="533744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179512" y="6525344"/>
            <a:ext cx="88569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 err="1" smtClean="0"/>
              <a:t>Xbase.Future</a:t>
            </a:r>
            <a:r>
              <a:rPr lang="de-DE" dirty="0" smtClean="0"/>
              <a:t> 2018 in Köln</a:t>
            </a:r>
            <a:endParaRPr lang="de-DE" dirty="0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2"/>
            <a:ext cx="1944216" cy="960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1247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1560" y="1196752"/>
            <a:ext cx="7772400" cy="631065"/>
          </a:xfrm>
        </p:spPr>
        <p:txBody>
          <a:bodyPr>
            <a:normAutofit fontScale="90000"/>
          </a:bodyPr>
          <a:lstStyle/>
          <a:p>
            <a:r>
              <a:rPr lang="de-DE" sz="4000" dirty="0" smtClean="0"/>
              <a:t>Q &amp; A</a:t>
            </a:r>
            <a:endParaRPr lang="de-DE" sz="4000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2"/>
            <a:ext cx="1944216" cy="960739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179512" y="6525344"/>
            <a:ext cx="88569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 err="1" smtClean="0"/>
              <a:t>Xbase.Future</a:t>
            </a:r>
            <a:r>
              <a:rPr lang="de-DE" dirty="0" smtClean="0"/>
              <a:t> 2018 in Köln</a:t>
            </a:r>
            <a:endParaRPr lang="de-DE" dirty="0"/>
          </a:p>
        </p:txBody>
      </p:sp>
      <p:sp>
        <p:nvSpPr>
          <p:cNvPr id="8" name="Textfeld 7"/>
          <p:cNvSpPr txBox="1"/>
          <p:nvPr/>
        </p:nvSpPr>
        <p:spPr>
          <a:xfrm>
            <a:off x="431540" y="1844824"/>
            <a:ext cx="835292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err="1" smtClean="0"/>
              <a:t>Is</a:t>
            </a:r>
            <a:r>
              <a:rPr lang="de-DE" b="1" dirty="0" smtClean="0"/>
              <a:t> </a:t>
            </a:r>
            <a:r>
              <a:rPr lang="de-DE" b="1" dirty="0" err="1" smtClean="0"/>
              <a:t>it</a:t>
            </a:r>
            <a:r>
              <a:rPr lang="de-DE" b="1" dirty="0" smtClean="0"/>
              <a:t> </a:t>
            </a:r>
            <a:r>
              <a:rPr lang="de-DE" b="1" dirty="0" err="1" smtClean="0"/>
              <a:t>possible</a:t>
            </a:r>
            <a:r>
              <a:rPr lang="de-DE" b="1" dirty="0" smtClean="0"/>
              <a:t> </a:t>
            </a:r>
            <a:r>
              <a:rPr lang="de-DE" b="1" dirty="0" err="1" smtClean="0"/>
              <a:t>to</a:t>
            </a:r>
            <a:r>
              <a:rPr lang="de-DE" b="1" dirty="0" smtClean="0"/>
              <a:t> </a:t>
            </a:r>
            <a:r>
              <a:rPr lang="de-DE" b="1" dirty="0" err="1" smtClean="0"/>
              <a:t>accomplish</a:t>
            </a:r>
            <a:r>
              <a:rPr lang="de-DE" b="1" dirty="0" smtClean="0"/>
              <a:t> </a:t>
            </a:r>
            <a:r>
              <a:rPr lang="de-DE" b="1" dirty="0" err="1" smtClean="0"/>
              <a:t>that</a:t>
            </a:r>
            <a:r>
              <a:rPr lang="de-DE" b="1" dirty="0" smtClean="0"/>
              <a:t> </a:t>
            </a:r>
            <a:r>
              <a:rPr lang="de-DE" b="1" dirty="0" err="1" smtClean="0"/>
              <a:t>using</a:t>
            </a:r>
            <a:r>
              <a:rPr lang="de-DE" b="1" dirty="0" smtClean="0"/>
              <a:t> XAML, </a:t>
            </a:r>
            <a:r>
              <a:rPr lang="de-DE" b="1" dirty="0" err="1" smtClean="0"/>
              <a:t>without</a:t>
            </a:r>
            <a:r>
              <a:rPr lang="de-DE" b="1" dirty="0" smtClean="0"/>
              <a:t> </a:t>
            </a:r>
            <a:r>
              <a:rPr lang="de-DE" b="1" dirty="0" err="1" smtClean="0"/>
              <a:t>writing</a:t>
            </a:r>
            <a:r>
              <a:rPr lang="de-DE" b="1" dirty="0" smtClean="0"/>
              <a:t> </a:t>
            </a:r>
            <a:r>
              <a:rPr lang="de-DE" b="1" dirty="0" err="1" smtClean="0"/>
              <a:t>code</a:t>
            </a:r>
            <a:r>
              <a:rPr lang="de-DE" b="1" dirty="0" smtClean="0"/>
              <a:t>?</a:t>
            </a:r>
          </a:p>
          <a:p>
            <a:r>
              <a:rPr lang="de-DE" dirty="0" err="1" smtClean="0"/>
              <a:t>It</a:t>
            </a:r>
            <a:r>
              <a:rPr lang="de-DE" dirty="0" smtClean="0"/>
              <a:t> </a:t>
            </a:r>
            <a:r>
              <a:rPr lang="de-DE" dirty="0" err="1" smtClean="0"/>
              <a:t>should</a:t>
            </a:r>
            <a:r>
              <a:rPr lang="de-DE" dirty="0" smtClean="0"/>
              <a:t>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possible</a:t>
            </a:r>
            <a:r>
              <a:rPr lang="de-DE" dirty="0" smtClean="0"/>
              <a:t>, but IMHO </a:t>
            </a:r>
            <a:r>
              <a:rPr lang="de-DE" dirty="0" err="1" smtClean="0"/>
              <a:t>less</a:t>
            </a:r>
            <a:r>
              <a:rPr lang="de-DE" dirty="0" smtClean="0"/>
              <a:t> elegant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leass</a:t>
            </a:r>
            <a:r>
              <a:rPr lang="de-DE" dirty="0" smtClean="0"/>
              <a:t> </a:t>
            </a:r>
            <a:r>
              <a:rPr lang="de-DE" dirty="0" err="1" smtClean="0"/>
              <a:t>readable</a:t>
            </a:r>
            <a:endParaRPr lang="de-DE" dirty="0" smtClean="0"/>
          </a:p>
          <a:p>
            <a:endParaRPr lang="de-DE" dirty="0"/>
          </a:p>
          <a:p>
            <a:r>
              <a:rPr lang="de-DE" b="1" dirty="0" smtClean="0"/>
              <a:t>Are </a:t>
            </a:r>
            <a:r>
              <a:rPr lang="de-DE" b="1" dirty="0" err="1" smtClean="0"/>
              <a:t>there</a:t>
            </a:r>
            <a:r>
              <a:rPr lang="de-DE" b="1" dirty="0" smtClean="0"/>
              <a:t> </a:t>
            </a:r>
            <a:r>
              <a:rPr lang="de-DE" b="1" dirty="0" err="1" smtClean="0"/>
              <a:t>better</a:t>
            </a:r>
            <a:r>
              <a:rPr lang="de-DE" b="1" dirty="0" smtClean="0"/>
              <a:t> </a:t>
            </a:r>
            <a:r>
              <a:rPr lang="de-DE" b="1" dirty="0" err="1" smtClean="0"/>
              <a:t>solutions</a:t>
            </a:r>
            <a:r>
              <a:rPr lang="de-DE" b="1" dirty="0" smtClean="0"/>
              <a:t> </a:t>
            </a:r>
            <a:r>
              <a:rPr lang="de-DE" b="1" dirty="0" err="1" smtClean="0"/>
              <a:t>than</a:t>
            </a:r>
            <a:r>
              <a:rPr lang="de-DE" b="1" dirty="0" smtClean="0"/>
              <a:t> </a:t>
            </a:r>
            <a:r>
              <a:rPr lang="de-DE" b="1" dirty="0" err="1" smtClean="0"/>
              <a:t>the</a:t>
            </a:r>
            <a:r>
              <a:rPr lang="de-DE" b="1" dirty="0" smtClean="0"/>
              <a:t> </a:t>
            </a:r>
            <a:r>
              <a:rPr lang="de-DE" b="1" dirty="0" err="1" smtClean="0"/>
              <a:t>presented</a:t>
            </a:r>
            <a:r>
              <a:rPr lang="de-DE" b="1" dirty="0" smtClean="0"/>
              <a:t> </a:t>
            </a:r>
            <a:r>
              <a:rPr lang="de-DE" b="1" dirty="0" err="1" smtClean="0"/>
              <a:t>ones</a:t>
            </a:r>
            <a:r>
              <a:rPr lang="de-DE" b="1" dirty="0" smtClean="0"/>
              <a:t>?</a:t>
            </a:r>
          </a:p>
          <a:p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sure</a:t>
            </a:r>
            <a:r>
              <a:rPr lang="de-DE" dirty="0" smtClean="0"/>
              <a:t> </a:t>
            </a:r>
            <a:r>
              <a:rPr lang="de-DE" dirty="0" err="1" smtClean="0"/>
              <a:t>there</a:t>
            </a:r>
            <a:r>
              <a:rPr lang="de-DE" dirty="0" smtClean="0"/>
              <a:t> will </a:t>
            </a:r>
            <a:r>
              <a:rPr lang="de-DE" dirty="0" err="1" smtClean="0"/>
              <a:t>be</a:t>
            </a:r>
            <a:r>
              <a:rPr lang="de-DE" dirty="0" smtClean="0"/>
              <a:t> different </a:t>
            </a:r>
            <a:r>
              <a:rPr lang="de-DE" dirty="0" err="1" smtClean="0"/>
              <a:t>solutions</a:t>
            </a:r>
            <a:r>
              <a:rPr lang="de-DE" dirty="0" smtClean="0"/>
              <a:t>,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maybe</a:t>
            </a:r>
            <a:r>
              <a:rPr lang="de-DE" dirty="0" smtClean="0"/>
              <a:t> </a:t>
            </a:r>
            <a:r>
              <a:rPr lang="de-DE" dirty="0" err="1" smtClean="0"/>
              <a:t>some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them</a:t>
            </a:r>
            <a:r>
              <a:rPr lang="de-DE" dirty="0" smtClean="0"/>
              <a:t> </a:t>
            </a:r>
            <a:r>
              <a:rPr lang="de-DE" dirty="0" err="1" smtClean="0"/>
              <a:t>are</a:t>
            </a:r>
            <a:r>
              <a:rPr lang="de-DE" dirty="0" smtClean="0"/>
              <a:t> </a:t>
            </a:r>
            <a:r>
              <a:rPr lang="de-DE" dirty="0" err="1" smtClean="0"/>
              <a:t>better</a:t>
            </a:r>
            <a:r>
              <a:rPr lang="de-DE" dirty="0" smtClean="0"/>
              <a:t>.</a:t>
            </a:r>
          </a:p>
          <a:p>
            <a:endParaRPr lang="de-DE" dirty="0"/>
          </a:p>
          <a:p>
            <a:r>
              <a:rPr lang="de-DE" b="1" dirty="0" smtClean="0"/>
              <a:t>A different </a:t>
            </a:r>
            <a:r>
              <a:rPr lang="de-DE" b="1" dirty="0" err="1" smtClean="0"/>
              <a:t>naming</a:t>
            </a:r>
            <a:r>
              <a:rPr lang="de-DE" b="1" dirty="0" smtClean="0"/>
              <a:t> </a:t>
            </a:r>
            <a:r>
              <a:rPr lang="de-DE" b="1" dirty="0" err="1" smtClean="0"/>
              <a:t>would</a:t>
            </a:r>
            <a:r>
              <a:rPr lang="de-DE" b="1" dirty="0" smtClean="0"/>
              <a:t> </a:t>
            </a:r>
            <a:r>
              <a:rPr lang="de-DE" b="1" dirty="0" err="1" smtClean="0"/>
              <a:t>be</a:t>
            </a:r>
            <a:r>
              <a:rPr lang="de-DE" b="1" dirty="0" smtClean="0"/>
              <a:t> </a:t>
            </a:r>
            <a:r>
              <a:rPr lang="de-DE" b="1" dirty="0" err="1" smtClean="0"/>
              <a:t>more</a:t>
            </a:r>
            <a:r>
              <a:rPr lang="de-DE" b="1" dirty="0" smtClean="0"/>
              <a:t> </a:t>
            </a:r>
            <a:r>
              <a:rPr lang="de-DE" b="1" dirty="0" err="1" smtClean="0"/>
              <a:t>precise</a:t>
            </a:r>
            <a:endParaRPr lang="de-DE" b="1" dirty="0" smtClean="0"/>
          </a:p>
          <a:p>
            <a:r>
              <a:rPr lang="de-DE" dirty="0" err="1" smtClean="0"/>
              <a:t>If</a:t>
            </a:r>
            <a:r>
              <a:rPr lang="de-DE" dirty="0" smtClean="0"/>
              <a:t> </a:t>
            </a:r>
            <a:r>
              <a:rPr lang="de-DE" dirty="0" err="1" smtClean="0"/>
              <a:t>you</a:t>
            </a:r>
            <a:r>
              <a:rPr lang="de-DE" dirty="0" smtClean="0"/>
              <a:t> </a:t>
            </a:r>
            <a:r>
              <a:rPr lang="de-DE" dirty="0" err="1" smtClean="0"/>
              <a:t>prefer</a:t>
            </a:r>
            <a:r>
              <a:rPr lang="de-DE" dirty="0" smtClean="0"/>
              <a:t> </a:t>
            </a:r>
            <a:r>
              <a:rPr lang="de-DE" dirty="0" err="1" smtClean="0"/>
              <a:t>other</a:t>
            </a:r>
            <a:r>
              <a:rPr lang="de-DE" dirty="0" smtClean="0"/>
              <a:t> </a:t>
            </a:r>
            <a:r>
              <a:rPr lang="de-DE" dirty="0" err="1" smtClean="0"/>
              <a:t>names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classes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properties</a:t>
            </a:r>
            <a:r>
              <a:rPr lang="de-DE" dirty="0" smtClean="0"/>
              <a:t>, </a:t>
            </a:r>
            <a:r>
              <a:rPr lang="de-DE" dirty="0" err="1" smtClean="0"/>
              <a:t>please</a:t>
            </a:r>
            <a:r>
              <a:rPr lang="de-DE" dirty="0" smtClean="0"/>
              <a:t> </a:t>
            </a:r>
            <a:r>
              <a:rPr lang="de-DE" dirty="0" err="1" smtClean="0"/>
              <a:t>change</a:t>
            </a:r>
            <a:r>
              <a:rPr lang="de-DE" dirty="0" smtClean="0"/>
              <a:t> </a:t>
            </a:r>
            <a:r>
              <a:rPr lang="de-DE" dirty="0" err="1" smtClean="0"/>
              <a:t>them</a:t>
            </a:r>
            <a:r>
              <a:rPr lang="de-DE" dirty="0" smtClean="0"/>
              <a:t> </a:t>
            </a:r>
            <a:r>
              <a:rPr lang="de-DE" dirty="0" err="1" smtClean="0"/>
              <a:t>as</a:t>
            </a:r>
            <a:r>
              <a:rPr lang="de-DE" dirty="0" smtClean="0"/>
              <a:t> </a:t>
            </a:r>
            <a:r>
              <a:rPr lang="de-DE" dirty="0" err="1" smtClean="0"/>
              <a:t>you</a:t>
            </a:r>
            <a:r>
              <a:rPr lang="de-DE" dirty="0" smtClean="0"/>
              <a:t> like.</a:t>
            </a:r>
          </a:p>
          <a:p>
            <a:endParaRPr lang="de-DE" dirty="0"/>
          </a:p>
          <a:p>
            <a:r>
              <a:rPr lang="de-DE" b="1" dirty="0" smtClean="0"/>
              <a:t>Can </a:t>
            </a:r>
            <a:r>
              <a:rPr lang="de-DE" b="1" dirty="0" err="1" smtClean="0"/>
              <a:t>these</a:t>
            </a:r>
            <a:r>
              <a:rPr lang="de-DE" b="1" dirty="0" smtClean="0"/>
              <a:t> </a:t>
            </a:r>
            <a:r>
              <a:rPr lang="de-DE" b="1" dirty="0" err="1" smtClean="0"/>
              <a:t>controls</a:t>
            </a:r>
            <a:r>
              <a:rPr lang="de-DE" b="1" dirty="0" smtClean="0"/>
              <a:t> </a:t>
            </a:r>
            <a:r>
              <a:rPr lang="de-DE" b="1" dirty="0" err="1" smtClean="0"/>
              <a:t>be</a:t>
            </a:r>
            <a:r>
              <a:rPr lang="de-DE" b="1" dirty="0" smtClean="0"/>
              <a:t> </a:t>
            </a:r>
            <a:r>
              <a:rPr lang="de-DE" b="1" dirty="0" err="1" smtClean="0"/>
              <a:t>used</a:t>
            </a:r>
            <a:r>
              <a:rPr lang="de-DE" b="1" dirty="0" smtClean="0"/>
              <a:t> also in XAML </a:t>
            </a:r>
            <a:r>
              <a:rPr lang="de-DE" b="1" dirty="0" err="1" smtClean="0"/>
              <a:t>windows</a:t>
            </a:r>
            <a:r>
              <a:rPr lang="de-DE" b="1" dirty="0" smtClean="0"/>
              <a:t>?</a:t>
            </a:r>
          </a:p>
          <a:p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sure</a:t>
            </a:r>
            <a:r>
              <a:rPr lang="de-DE" dirty="0" smtClean="0"/>
              <a:t> </a:t>
            </a:r>
            <a:r>
              <a:rPr lang="de-DE" dirty="0" err="1" smtClean="0"/>
              <a:t>they</a:t>
            </a:r>
            <a:r>
              <a:rPr lang="de-DE" dirty="0" smtClean="0"/>
              <a:t> </a:t>
            </a:r>
            <a:r>
              <a:rPr lang="de-DE" dirty="0" err="1" smtClean="0"/>
              <a:t>can</a:t>
            </a:r>
            <a:r>
              <a:rPr lang="de-DE" dirty="0" smtClean="0"/>
              <a:t>, I </a:t>
            </a:r>
            <a:r>
              <a:rPr lang="de-DE" dirty="0" err="1" smtClean="0"/>
              <a:t>have</a:t>
            </a:r>
            <a:r>
              <a:rPr lang="de-DE" dirty="0" smtClean="0"/>
              <a:t> </a:t>
            </a:r>
            <a:r>
              <a:rPr lang="de-DE" dirty="0" err="1" smtClean="0"/>
              <a:t>only</a:t>
            </a:r>
            <a:r>
              <a:rPr lang="de-DE" dirty="0" smtClean="0"/>
              <a:t> </a:t>
            </a:r>
            <a:r>
              <a:rPr lang="de-DE" dirty="0" err="1" smtClean="0"/>
              <a:t>omitted</a:t>
            </a:r>
            <a:r>
              <a:rPr lang="de-DE" dirty="0" smtClean="0"/>
              <a:t> </a:t>
            </a:r>
            <a:r>
              <a:rPr lang="de-DE" dirty="0" err="1" smtClean="0"/>
              <a:t>this</a:t>
            </a:r>
            <a:r>
              <a:rPr lang="de-DE" dirty="0" smtClean="0"/>
              <a:t> in </a:t>
            </a:r>
            <a:r>
              <a:rPr lang="de-DE" dirty="0" err="1" smtClean="0"/>
              <a:t>my</a:t>
            </a:r>
            <a:r>
              <a:rPr lang="de-DE" dirty="0" smtClean="0"/>
              <a:t> </a:t>
            </a:r>
            <a:r>
              <a:rPr lang="de-DE" dirty="0" err="1" smtClean="0"/>
              <a:t>samples</a:t>
            </a:r>
            <a:endParaRPr lang="de-DE" dirty="0" smtClean="0"/>
          </a:p>
          <a:p>
            <a:endParaRPr lang="de-DE" dirty="0"/>
          </a:p>
          <a:p>
            <a:r>
              <a:rPr lang="de-DE" b="1" dirty="0" smtClean="0"/>
              <a:t>Can I </a:t>
            </a:r>
            <a:r>
              <a:rPr lang="de-DE" b="1" dirty="0" err="1" smtClean="0"/>
              <a:t>use</a:t>
            </a:r>
            <a:r>
              <a:rPr lang="de-DE" b="1" dirty="0" smtClean="0"/>
              <a:t> </a:t>
            </a:r>
            <a:r>
              <a:rPr lang="de-DE" b="1" dirty="0" err="1" smtClean="0"/>
              <a:t>and</a:t>
            </a:r>
            <a:r>
              <a:rPr lang="de-DE" b="1" dirty="0" smtClean="0"/>
              <a:t> </a:t>
            </a:r>
            <a:r>
              <a:rPr lang="de-DE" b="1" dirty="0" err="1" smtClean="0"/>
              <a:t>modify</a:t>
            </a:r>
            <a:r>
              <a:rPr lang="de-DE" b="1" dirty="0" smtClean="0"/>
              <a:t> </a:t>
            </a:r>
            <a:r>
              <a:rPr lang="de-DE" b="1" dirty="0" err="1" smtClean="0"/>
              <a:t>these</a:t>
            </a:r>
            <a:r>
              <a:rPr lang="de-DE" b="1" dirty="0" smtClean="0"/>
              <a:t> </a:t>
            </a:r>
            <a:r>
              <a:rPr lang="de-DE" b="1" dirty="0" err="1" smtClean="0"/>
              <a:t>samples</a:t>
            </a:r>
            <a:r>
              <a:rPr lang="de-DE" b="1" dirty="0" smtClean="0"/>
              <a:t>?</a:t>
            </a:r>
          </a:p>
          <a:p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course</a:t>
            </a:r>
            <a:r>
              <a:rPr lang="de-DE" dirty="0" smtClean="0"/>
              <a:t> </a:t>
            </a:r>
            <a:r>
              <a:rPr lang="de-DE" dirty="0" err="1" smtClean="0"/>
              <a:t>you</a:t>
            </a:r>
            <a:r>
              <a:rPr lang="de-DE" dirty="0" smtClean="0"/>
              <a:t> </a:t>
            </a:r>
            <a:r>
              <a:rPr lang="de-DE" dirty="0" err="1" smtClean="0"/>
              <a:t>can</a:t>
            </a:r>
            <a:r>
              <a:rPr lang="de-DE" dirty="0" smtClean="0"/>
              <a:t>! </a:t>
            </a:r>
            <a:r>
              <a:rPr lang="de-DE" dirty="0" err="1" smtClean="0"/>
              <a:t>You</a:t>
            </a:r>
            <a:r>
              <a:rPr lang="de-DE" dirty="0" smtClean="0"/>
              <a:t> </a:t>
            </a:r>
            <a:r>
              <a:rPr lang="de-DE" dirty="0" err="1" smtClean="0"/>
              <a:t>can</a:t>
            </a:r>
            <a:r>
              <a:rPr lang="de-DE" dirty="0" smtClean="0"/>
              <a:t> </a:t>
            </a:r>
            <a:r>
              <a:rPr lang="de-DE" dirty="0" err="1" smtClean="0"/>
              <a:t>change</a:t>
            </a:r>
            <a:r>
              <a:rPr lang="de-DE" dirty="0" smtClean="0"/>
              <a:t> </a:t>
            </a:r>
            <a:r>
              <a:rPr lang="de-DE" dirty="0" err="1" smtClean="0"/>
              <a:t>them</a:t>
            </a:r>
            <a:r>
              <a:rPr lang="de-DE" dirty="0" smtClean="0"/>
              <a:t>, but </a:t>
            </a:r>
            <a:r>
              <a:rPr lang="de-DE" dirty="0" err="1" smtClean="0"/>
              <a:t>please</a:t>
            </a:r>
            <a:r>
              <a:rPr lang="de-DE" dirty="0" smtClean="0"/>
              <a:t> </a:t>
            </a:r>
            <a:r>
              <a:rPr lang="de-DE" dirty="0" err="1" smtClean="0"/>
              <a:t>don‘t</a:t>
            </a:r>
            <a:r>
              <a:rPr lang="de-DE" dirty="0" smtClean="0"/>
              <a:t> </a:t>
            </a:r>
            <a:r>
              <a:rPr lang="de-DE" dirty="0" err="1" smtClean="0"/>
              <a:t>take</a:t>
            </a:r>
            <a:r>
              <a:rPr lang="de-DE" dirty="0" smtClean="0"/>
              <a:t> </a:t>
            </a:r>
            <a:r>
              <a:rPr lang="de-DE" dirty="0" err="1" smtClean="0"/>
              <a:t>them</a:t>
            </a:r>
            <a:r>
              <a:rPr lang="de-DE" dirty="0" smtClean="0"/>
              <a:t> </a:t>
            </a:r>
            <a:r>
              <a:rPr lang="de-DE" dirty="0" err="1" smtClean="0"/>
              <a:t>as</a:t>
            </a:r>
            <a:r>
              <a:rPr lang="de-DE" dirty="0" smtClean="0"/>
              <a:t> </a:t>
            </a:r>
            <a:r>
              <a:rPr lang="de-DE" dirty="0" err="1" smtClean="0"/>
              <a:t>base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commercial</a:t>
            </a:r>
            <a:r>
              <a:rPr lang="de-DE" dirty="0" smtClean="0"/>
              <a:t> </a:t>
            </a:r>
            <a:r>
              <a:rPr lang="de-DE" dirty="0" err="1" smtClean="0"/>
              <a:t>controls</a:t>
            </a:r>
            <a:r>
              <a:rPr lang="de-DE" dirty="0" smtClean="0"/>
              <a:t>. </a:t>
            </a:r>
            <a:r>
              <a:rPr lang="de-DE" dirty="0" err="1" smtClean="0"/>
              <a:t>That</a:t>
            </a:r>
            <a:r>
              <a:rPr lang="de-DE" dirty="0" smtClean="0"/>
              <a:t> </a:t>
            </a:r>
            <a:r>
              <a:rPr lang="de-DE" dirty="0" err="1" smtClean="0"/>
              <a:t>means</a:t>
            </a:r>
            <a:r>
              <a:rPr lang="de-DE" dirty="0" smtClean="0"/>
              <a:t> </a:t>
            </a:r>
            <a:r>
              <a:rPr lang="de-DE" dirty="0" err="1" smtClean="0"/>
              <a:t>you</a:t>
            </a:r>
            <a:r>
              <a:rPr lang="de-DE" dirty="0" smtClean="0"/>
              <a:t> </a:t>
            </a:r>
            <a:r>
              <a:rPr lang="de-DE" dirty="0" err="1" smtClean="0"/>
              <a:t>can</a:t>
            </a:r>
            <a:r>
              <a:rPr lang="de-DE" dirty="0" smtClean="0"/>
              <a:t> </a:t>
            </a:r>
            <a:r>
              <a:rPr lang="de-DE" dirty="0" err="1" smtClean="0"/>
              <a:t>sell</a:t>
            </a:r>
            <a:r>
              <a:rPr lang="de-DE" dirty="0" smtClean="0"/>
              <a:t> </a:t>
            </a:r>
            <a:r>
              <a:rPr lang="de-DE" dirty="0" err="1" smtClean="0"/>
              <a:t>applications</a:t>
            </a:r>
            <a:r>
              <a:rPr lang="de-DE" dirty="0" smtClean="0"/>
              <a:t> </a:t>
            </a:r>
            <a:r>
              <a:rPr lang="de-DE" dirty="0" err="1" smtClean="0"/>
              <a:t>using</a:t>
            </a:r>
            <a:r>
              <a:rPr lang="de-DE" dirty="0" smtClean="0"/>
              <a:t> </a:t>
            </a:r>
            <a:r>
              <a:rPr lang="de-DE" dirty="0" err="1" smtClean="0"/>
              <a:t>these</a:t>
            </a:r>
            <a:r>
              <a:rPr lang="de-DE" dirty="0" smtClean="0"/>
              <a:t>, but </a:t>
            </a:r>
            <a:r>
              <a:rPr lang="de-DE" dirty="0" err="1" smtClean="0"/>
              <a:t>you</a:t>
            </a:r>
            <a:r>
              <a:rPr lang="de-DE" dirty="0" smtClean="0"/>
              <a:t> </a:t>
            </a:r>
            <a:r>
              <a:rPr lang="de-DE" dirty="0" err="1" smtClean="0"/>
              <a:t>cannot</a:t>
            </a:r>
            <a:r>
              <a:rPr lang="de-DE" dirty="0" smtClean="0"/>
              <a:t> </a:t>
            </a:r>
            <a:r>
              <a:rPr lang="de-DE" dirty="0" err="1" smtClean="0"/>
              <a:t>sell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controls</a:t>
            </a:r>
            <a:r>
              <a:rPr lang="de-DE" dirty="0" smtClean="0"/>
              <a:t> </a:t>
            </a:r>
            <a:r>
              <a:rPr lang="de-DE" dirty="0" err="1" smtClean="0"/>
              <a:t>itself</a:t>
            </a:r>
            <a:r>
              <a:rPr lang="de-DE" dirty="0" smtClean="0"/>
              <a:t>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96724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692697"/>
            <a:ext cx="7772400" cy="1080120"/>
          </a:xfrm>
        </p:spPr>
        <p:txBody>
          <a:bodyPr>
            <a:normAutofit/>
          </a:bodyPr>
          <a:lstStyle/>
          <a:p>
            <a:r>
              <a:rPr lang="de-DE" sz="4000" dirty="0" smtClean="0"/>
              <a:t>Building </a:t>
            </a:r>
            <a:r>
              <a:rPr lang="de-DE" sz="4000" dirty="0" err="1" smtClean="0"/>
              <a:t>own</a:t>
            </a:r>
            <a:r>
              <a:rPr lang="de-DE" sz="4000" dirty="0" smtClean="0"/>
              <a:t> </a:t>
            </a:r>
            <a:r>
              <a:rPr lang="de-DE" sz="4000" dirty="0" err="1" smtClean="0"/>
              <a:t>controls</a:t>
            </a:r>
            <a:r>
              <a:rPr lang="de-DE" sz="4000" dirty="0" smtClean="0"/>
              <a:t> in WPF</a:t>
            </a:r>
            <a:endParaRPr lang="de-DE" sz="4000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3"/>
            <a:ext cx="1080120" cy="533744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179512" y="6525344"/>
            <a:ext cx="88569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 err="1" smtClean="0"/>
              <a:t>Xbase.Future</a:t>
            </a:r>
            <a:r>
              <a:rPr lang="de-DE" dirty="0" smtClean="0"/>
              <a:t> 2018 in Köln</a:t>
            </a:r>
            <a:endParaRPr lang="de-DE" dirty="0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2"/>
            <a:ext cx="1944216" cy="960739"/>
          </a:xfrm>
          <a:prstGeom prst="rect">
            <a:avLst/>
          </a:prstGeom>
        </p:spPr>
      </p:pic>
      <p:sp>
        <p:nvSpPr>
          <p:cNvPr id="7" name="Textfeld 6"/>
          <p:cNvSpPr txBox="1"/>
          <p:nvPr/>
        </p:nvSpPr>
        <p:spPr>
          <a:xfrm>
            <a:off x="1079612" y="1700808"/>
            <a:ext cx="730881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The WPF </a:t>
            </a:r>
            <a:r>
              <a:rPr lang="de-DE" dirty="0" err="1" smtClean="0"/>
              <a:t>controls</a:t>
            </a:r>
            <a:r>
              <a:rPr lang="de-DE" dirty="0" smtClean="0"/>
              <a:t> </a:t>
            </a:r>
            <a:r>
              <a:rPr lang="de-DE" dirty="0" err="1" smtClean="0"/>
              <a:t>are</a:t>
            </a:r>
            <a:r>
              <a:rPr lang="de-DE" dirty="0" smtClean="0"/>
              <a:t> not </a:t>
            </a:r>
            <a:r>
              <a:rPr lang="de-DE" dirty="0" err="1" smtClean="0"/>
              <a:t>based</a:t>
            </a:r>
            <a:r>
              <a:rPr lang="de-DE" dirty="0" smtClean="0"/>
              <a:t> on </a:t>
            </a:r>
            <a:r>
              <a:rPr lang="de-DE" dirty="0" err="1" smtClean="0"/>
              <a:t>the</a:t>
            </a:r>
            <a:r>
              <a:rPr lang="de-DE" dirty="0" smtClean="0"/>
              <a:t> Windows </a:t>
            </a:r>
            <a:r>
              <a:rPr lang="de-DE" dirty="0" err="1" smtClean="0"/>
              <a:t>controls</a:t>
            </a:r>
            <a:r>
              <a:rPr lang="de-DE" dirty="0" smtClean="0"/>
              <a:t>, but </a:t>
            </a:r>
            <a:r>
              <a:rPr lang="de-DE" dirty="0" err="1" smtClean="0"/>
              <a:t>are</a:t>
            </a:r>
            <a:r>
              <a:rPr lang="de-DE" dirty="0" smtClean="0"/>
              <a:t> </a:t>
            </a:r>
            <a:r>
              <a:rPr lang="de-DE" dirty="0" err="1" smtClean="0"/>
              <a:t>written</a:t>
            </a:r>
            <a:r>
              <a:rPr lang="de-DE" dirty="0" smtClean="0"/>
              <a:t> </a:t>
            </a:r>
            <a:r>
              <a:rPr lang="de-DE" dirty="0" err="1" smtClean="0"/>
              <a:t>from</a:t>
            </a:r>
            <a:r>
              <a:rPr lang="de-DE" dirty="0" smtClean="0"/>
              <a:t> </a:t>
            </a:r>
            <a:r>
              <a:rPr lang="de-DE" dirty="0" err="1" smtClean="0"/>
              <a:t>scratch</a:t>
            </a:r>
            <a:r>
              <a:rPr lang="de-DE" dirty="0" smtClean="0"/>
              <a:t> </a:t>
            </a:r>
            <a:r>
              <a:rPr lang="de-DE" dirty="0" err="1" smtClean="0"/>
              <a:t>using</a:t>
            </a:r>
            <a:r>
              <a:rPr lang="de-DE" dirty="0" smtClean="0"/>
              <a:t> DirectX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are</a:t>
            </a:r>
            <a:r>
              <a:rPr lang="de-DE" dirty="0" smtClean="0"/>
              <a:t> </a:t>
            </a:r>
            <a:r>
              <a:rPr lang="de-DE" dirty="0" err="1" smtClean="0"/>
              <a:t>completely</a:t>
            </a:r>
            <a:r>
              <a:rPr lang="de-DE" dirty="0" smtClean="0"/>
              <a:t> </a:t>
            </a:r>
            <a:r>
              <a:rPr lang="de-DE" dirty="0" err="1" smtClean="0"/>
              <a:t>vector</a:t>
            </a:r>
            <a:r>
              <a:rPr lang="de-DE" dirty="0" smtClean="0"/>
              <a:t> </a:t>
            </a:r>
            <a:r>
              <a:rPr lang="de-DE" dirty="0" err="1" smtClean="0"/>
              <a:t>oriented</a:t>
            </a:r>
            <a:r>
              <a:rPr lang="de-DE" dirty="0" smtClean="0"/>
              <a:t>.</a:t>
            </a:r>
          </a:p>
          <a:p>
            <a:endParaRPr lang="de-DE" dirty="0" smtClean="0"/>
          </a:p>
          <a:p>
            <a:r>
              <a:rPr lang="de-DE" dirty="0" smtClean="0"/>
              <a:t>Most </a:t>
            </a:r>
            <a:r>
              <a:rPr lang="de-DE" dirty="0" err="1" smtClean="0"/>
              <a:t>controls</a:t>
            </a:r>
            <a:r>
              <a:rPr lang="de-DE" dirty="0" smtClean="0"/>
              <a:t> </a:t>
            </a:r>
            <a:r>
              <a:rPr lang="de-DE" dirty="0" err="1" smtClean="0"/>
              <a:t>can</a:t>
            </a:r>
            <a:r>
              <a:rPr lang="de-DE" dirty="0" smtClean="0"/>
              <a:t> </a:t>
            </a:r>
            <a:r>
              <a:rPr lang="de-DE" dirty="0" err="1" smtClean="0"/>
              <a:t>contain</a:t>
            </a:r>
            <a:r>
              <a:rPr lang="de-DE" dirty="0" smtClean="0"/>
              <a:t> </a:t>
            </a:r>
            <a:r>
              <a:rPr lang="de-DE" dirty="0" err="1" smtClean="0"/>
              <a:t>other</a:t>
            </a:r>
            <a:r>
              <a:rPr lang="de-DE" dirty="0" smtClean="0"/>
              <a:t> </a:t>
            </a:r>
            <a:r>
              <a:rPr lang="de-DE" dirty="0" err="1" smtClean="0"/>
              <a:t>controls</a:t>
            </a:r>
            <a:r>
              <a:rPr lang="de-DE" dirty="0" smtClean="0"/>
              <a:t>!</a:t>
            </a:r>
          </a:p>
          <a:p>
            <a:endParaRPr lang="de-DE" dirty="0" smtClean="0"/>
          </a:p>
          <a:p>
            <a:r>
              <a:rPr lang="de-DE" dirty="0" err="1" smtClean="0"/>
              <a:t>There</a:t>
            </a:r>
            <a:r>
              <a:rPr lang="de-DE" dirty="0" smtClean="0"/>
              <a:t> </a:t>
            </a:r>
            <a:r>
              <a:rPr lang="de-DE" dirty="0" err="1" smtClean="0"/>
              <a:t>are</a:t>
            </a:r>
            <a:r>
              <a:rPr lang="de-DE" dirty="0" smtClean="0"/>
              <a:t> </a:t>
            </a:r>
            <a:r>
              <a:rPr lang="de-DE" dirty="0" err="1" smtClean="0"/>
              <a:t>only</a:t>
            </a:r>
            <a:r>
              <a:rPr lang="de-DE" dirty="0" smtClean="0"/>
              <a:t> </a:t>
            </a:r>
            <a:r>
              <a:rPr lang="de-DE" dirty="0" err="1" smtClean="0"/>
              <a:t>few</a:t>
            </a:r>
            <a:r>
              <a:rPr lang="de-DE" dirty="0" smtClean="0"/>
              <a:t> </a:t>
            </a:r>
            <a:r>
              <a:rPr lang="de-DE" dirty="0" err="1" smtClean="0"/>
              <a:t>limits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imagination</a:t>
            </a:r>
            <a:r>
              <a:rPr lang="de-DE" dirty="0" smtClean="0"/>
              <a:t>.</a:t>
            </a:r>
          </a:p>
          <a:p>
            <a:endParaRPr lang="de-DE" dirty="0" smtClean="0"/>
          </a:p>
          <a:p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example</a:t>
            </a:r>
            <a:r>
              <a:rPr lang="de-DE" dirty="0" smtClean="0"/>
              <a:t>: a </a:t>
            </a:r>
            <a:r>
              <a:rPr lang="de-DE" dirty="0" err="1" smtClean="0"/>
              <a:t>button</a:t>
            </a:r>
            <a:r>
              <a:rPr lang="de-DE" dirty="0" smtClean="0"/>
              <a:t> </a:t>
            </a:r>
            <a:r>
              <a:rPr lang="de-DE" dirty="0" err="1" smtClean="0"/>
              <a:t>can</a:t>
            </a:r>
            <a:r>
              <a:rPr lang="de-DE" dirty="0" smtClean="0"/>
              <a:t> </a:t>
            </a:r>
            <a:r>
              <a:rPr lang="de-DE" dirty="0" err="1" smtClean="0"/>
              <a:t>contain</a:t>
            </a:r>
            <a:r>
              <a:rPr lang="de-DE" dirty="0" smtClean="0"/>
              <a:t> a </a:t>
            </a:r>
            <a:r>
              <a:rPr lang="de-DE" dirty="0" err="1" smtClean="0"/>
              <a:t>Grid</a:t>
            </a:r>
            <a:r>
              <a:rPr lang="de-DE" dirty="0" smtClean="0"/>
              <a:t> </a:t>
            </a:r>
            <a:r>
              <a:rPr lang="de-DE" dirty="0" err="1" smtClean="0"/>
              <a:t>or</a:t>
            </a:r>
            <a:r>
              <a:rPr lang="de-DE" dirty="0" smtClean="0"/>
              <a:t> a </a:t>
            </a:r>
            <a:r>
              <a:rPr lang="de-DE" dirty="0" err="1" smtClean="0"/>
              <a:t>StackPanel</a:t>
            </a:r>
            <a:r>
              <a:rPr lang="de-DE" dirty="0" smtClean="0"/>
              <a:t>,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these</a:t>
            </a:r>
            <a:r>
              <a:rPr lang="de-DE" dirty="0" smtClean="0"/>
              <a:t> </a:t>
            </a:r>
            <a:r>
              <a:rPr lang="de-DE" dirty="0" err="1" smtClean="0"/>
              <a:t>can</a:t>
            </a:r>
            <a:r>
              <a:rPr lang="de-DE" dirty="0" smtClean="0"/>
              <a:t> </a:t>
            </a:r>
            <a:r>
              <a:rPr lang="de-DE" dirty="0" err="1" smtClean="0"/>
              <a:t>contain</a:t>
            </a:r>
            <a:r>
              <a:rPr lang="de-DE" dirty="0" smtClean="0"/>
              <a:t> </a:t>
            </a:r>
            <a:r>
              <a:rPr lang="de-DE" dirty="0" err="1" smtClean="0"/>
              <a:t>other</a:t>
            </a:r>
            <a:r>
              <a:rPr lang="de-DE" dirty="0" smtClean="0"/>
              <a:t> </a:t>
            </a:r>
            <a:r>
              <a:rPr lang="de-DE" dirty="0" err="1" smtClean="0"/>
              <a:t>controls</a:t>
            </a:r>
            <a:r>
              <a:rPr lang="de-DE" dirty="0" smtClean="0"/>
              <a:t>.</a:t>
            </a:r>
          </a:p>
          <a:p>
            <a:endParaRPr lang="de-DE" dirty="0"/>
          </a:p>
          <a:p>
            <a:r>
              <a:rPr lang="de-DE" dirty="0" err="1" smtClean="0"/>
              <a:t>If</a:t>
            </a:r>
            <a:r>
              <a:rPr lang="de-DE" dirty="0" smtClean="0"/>
              <a:t> </a:t>
            </a:r>
            <a:r>
              <a:rPr lang="de-DE" dirty="0" err="1" smtClean="0"/>
              <a:t>you</a:t>
            </a:r>
            <a:r>
              <a:rPr lang="de-DE" dirty="0" smtClean="0"/>
              <a:t> like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have</a:t>
            </a:r>
            <a:r>
              <a:rPr lang="de-DE" dirty="0" smtClean="0"/>
              <a:t> </a:t>
            </a:r>
            <a:r>
              <a:rPr lang="de-DE" dirty="0" err="1" smtClean="0"/>
              <a:t>success</a:t>
            </a:r>
            <a:r>
              <a:rPr lang="de-DE" dirty="0" smtClean="0"/>
              <a:t> </a:t>
            </a:r>
            <a:r>
              <a:rPr lang="de-DE" dirty="0" err="1" smtClean="0"/>
              <a:t>with</a:t>
            </a:r>
            <a:r>
              <a:rPr lang="de-DE" dirty="0" smtClean="0"/>
              <a:t> WPF </a:t>
            </a:r>
            <a:r>
              <a:rPr lang="de-DE" dirty="0" err="1" smtClean="0"/>
              <a:t>controls</a:t>
            </a:r>
            <a:r>
              <a:rPr lang="de-DE" dirty="0" smtClean="0"/>
              <a:t>, </a:t>
            </a:r>
            <a:r>
              <a:rPr lang="de-DE" dirty="0" err="1" smtClean="0"/>
              <a:t>please</a:t>
            </a:r>
            <a:r>
              <a:rPr lang="de-DE" dirty="0" smtClean="0"/>
              <a:t> </a:t>
            </a:r>
            <a:r>
              <a:rPr lang="de-DE" dirty="0" err="1" smtClean="0"/>
              <a:t>forget</a:t>
            </a:r>
            <a:r>
              <a:rPr lang="de-DE" dirty="0" smtClean="0"/>
              <a:t> </a:t>
            </a:r>
            <a:r>
              <a:rPr lang="de-DE" dirty="0" err="1" smtClean="0"/>
              <a:t>anything</a:t>
            </a:r>
            <a:r>
              <a:rPr lang="de-DE" dirty="0" smtClean="0"/>
              <a:t> </a:t>
            </a:r>
            <a:r>
              <a:rPr lang="de-DE" dirty="0" err="1" smtClean="0"/>
              <a:t>you</a:t>
            </a:r>
            <a:r>
              <a:rPr lang="de-DE" dirty="0" smtClean="0"/>
              <a:t> </a:t>
            </a:r>
            <a:r>
              <a:rPr lang="de-DE" dirty="0" err="1" smtClean="0"/>
              <a:t>know</a:t>
            </a:r>
            <a:r>
              <a:rPr lang="de-DE" dirty="0" smtClean="0"/>
              <a:t> </a:t>
            </a:r>
            <a:r>
              <a:rPr lang="de-DE" dirty="0" err="1" smtClean="0"/>
              <a:t>about</a:t>
            </a:r>
            <a:r>
              <a:rPr lang="de-DE" dirty="0" smtClean="0"/>
              <a:t> Windows GDI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let</a:t>
            </a:r>
            <a:r>
              <a:rPr lang="de-DE" dirty="0" smtClean="0"/>
              <a:t> </a:t>
            </a:r>
            <a:r>
              <a:rPr lang="de-DE" dirty="0" err="1" smtClean="0"/>
              <a:t>your</a:t>
            </a:r>
            <a:r>
              <a:rPr lang="de-DE" dirty="0" smtClean="0"/>
              <a:t> </a:t>
            </a:r>
            <a:r>
              <a:rPr lang="de-DE" dirty="0" err="1" smtClean="0"/>
              <a:t>imagination</a:t>
            </a:r>
            <a:r>
              <a:rPr lang="de-DE" dirty="0" smtClean="0"/>
              <a:t> </a:t>
            </a:r>
            <a:r>
              <a:rPr lang="de-DE" dirty="0" err="1" smtClean="0"/>
              <a:t>go</a:t>
            </a:r>
            <a:r>
              <a:rPr lang="de-DE" dirty="0" smtClean="0"/>
              <a:t>!</a:t>
            </a: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54914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692697"/>
            <a:ext cx="7772400" cy="1080120"/>
          </a:xfrm>
        </p:spPr>
        <p:txBody>
          <a:bodyPr>
            <a:normAutofit/>
          </a:bodyPr>
          <a:lstStyle/>
          <a:p>
            <a:r>
              <a:rPr lang="de-DE" sz="4000" dirty="0" smtClean="0"/>
              <a:t>WPF </a:t>
            </a:r>
            <a:r>
              <a:rPr lang="de-DE" sz="4000" dirty="0" err="1" smtClean="0"/>
              <a:t>and</a:t>
            </a:r>
            <a:r>
              <a:rPr lang="de-DE" sz="4000" dirty="0" smtClean="0"/>
              <a:t> </a:t>
            </a:r>
            <a:r>
              <a:rPr lang="de-DE" sz="4000" smtClean="0"/>
              <a:t>Databinding</a:t>
            </a:r>
            <a:endParaRPr lang="de-DE" sz="4000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3"/>
            <a:ext cx="1080120" cy="533744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179512" y="6525344"/>
            <a:ext cx="88569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 err="1" smtClean="0"/>
              <a:t>Xbase.Future</a:t>
            </a:r>
            <a:r>
              <a:rPr lang="de-DE" dirty="0" smtClean="0"/>
              <a:t> 2018 in Köln</a:t>
            </a:r>
            <a:endParaRPr lang="de-DE" dirty="0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2"/>
            <a:ext cx="1944216" cy="960739"/>
          </a:xfrm>
          <a:prstGeom prst="rect">
            <a:avLst/>
          </a:prstGeom>
        </p:spPr>
      </p:pic>
      <p:sp>
        <p:nvSpPr>
          <p:cNvPr id="7" name="Textfeld 6"/>
          <p:cNvSpPr txBox="1"/>
          <p:nvPr/>
        </p:nvSpPr>
        <p:spPr>
          <a:xfrm>
            <a:off x="251520" y="1700808"/>
            <a:ext cx="864096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WPF </a:t>
            </a:r>
            <a:r>
              <a:rPr lang="de-DE" dirty="0" err="1" smtClean="0"/>
              <a:t>without</a:t>
            </a:r>
            <a:r>
              <a:rPr lang="de-DE" dirty="0" smtClean="0"/>
              <a:t> </a:t>
            </a:r>
            <a:r>
              <a:rPr lang="de-DE" dirty="0" err="1" smtClean="0"/>
              <a:t>databinding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possible</a:t>
            </a:r>
            <a:r>
              <a:rPr lang="de-DE" dirty="0" smtClean="0"/>
              <a:t>,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works</a:t>
            </a:r>
            <a:r>
              <a:rPr lang="de-DE" dirty="0" smtClean="0"/>
              <a:t> </a:t>
            </a:r>
            <a:r>
              <a:rPr lang="de-DE" dirty="0" err="1" smtClean="0"/>
              <a:t>well</a:t>
            </a:r>
            <a:r>
              <a:rPr lang="de-DE" dirty="0" smtClean="0"/>
              <a:t>.</a:t>
            </a:r>
          </a:p>
          <a:p>
            <a:r>
              <a:rPr lang="de-DE" dirty="0" smtClean="0"/>
              <a:t>But </a:t>
            </a:r>
            <a:r>
              <a:rPr lang="de-DE" dirty="0" err="1" smtClean="0"/>
              <a:t>you</a:t>
            </a:r>
            <a:r>
              <a:rPr lang="de-DE" dirty="0" smtClean="0"/>
              <a:t> will </a:t>
            </a:r>
            <a:r>
              <a:rPr lang="de-DE" dirty="0" err="1" smtClean="0"/>
              <a:t>loose</a:t>
            </a:r>
            <a:r>
              <a:rPr lang="de-DE" dirty="0" smtClean="0"/>
              <a:t> </a:t>
            </a:r>
            <a:r>
              <a:rPr lang="de-DE" dirty="0" err="1" smtClean="0"/>
              <a:t>many</a:t>
            </a:r>
            <a:r>
              <a:rPr lang="de-DE" dirty="0" smtClean="0"/>
              <a:t> </a:t>
            </a:r>
            <a:r>
              <a:rPr lang="de-DE" dirty="0" err="1" smtClean="0"/>
              <a:t>possibilities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clean </a:t>
            </a:r>
            <a:r>
              <a:rPr lang="de-DE" dirty="0" err="1" smtClean="0"/>
              <a:t>programming</a:t>
            </a:r>
            <a:r>
              <a:rPr lang="de-DE" dirty="0" smtClean="0"/>
              <a:t> </a:t>
            </a:r>
            <a:r>
              <a:rPr lang="de-DE" dirty="0" err="1" smtClean="0"/>
              <a:t>if</a:t>
            </a:r>
            <a:r>
              <a:rPr lang="de-DE" dirty="0" smtClean="0"/>
              <a:t> </a:t>
            </a:r>
            <a:r>
              <a:rPr lang="de-DE" dirty="0" err="1" smtClean="0"/>
              <a:t>you</a:t>
            </a:r>
            <a:r>
              <a:rPr lang="de-DE" dirty="0" smtClean="0"/>
              <a:t> </a:t>
            </a:r>
            <a:r>
              <a:rPr lang="de-DE" dirty="0" err="1" smtClean="0"/>
              <a:t>don‘t</a:t>
            </a:r>
            <a:r>
              <a:rPr lang="de-DE" dirty="0" smtClean="0"/>
              <a:t> </a:t>
            </a:r>
            <a:r>
              <a:rPr lang="de-DE" dirty="0" err="1" smtClean="0"/>
              <a:t>use</a:t>
            </a:r>
            <a:r>
              <a:rPr lang="de-DE" dirty="0" smtClean="0"/>
              <a:t> it.</a:t>
            </a:r>
          </a:p>
          <a:p>
            <a:r>
              <a:rPr lang="de-DE" dirty="0" err="1" smtClean="0"/>
              <a:t>Therefore</a:t>
            </a:r>
            <a:r>
              <a:rPr lang="de-DE" dirty="0" smtClean="0"/>
              <a:t> </a:t>
            </a:r>
            <a:r>
              <a:rPr lang="de-DE" dirty="0" err="1" smtClean="0"/>
              <a:t>you</a:t>
            </a:r>
            <a:r>
              <a:rPr lang="de-DE" dirty="0" smtClean="0"/>
              <a:t> </a:t>
            </a:r>
            <a:r>
              <a:rPr lang="de-DE" dirty="0" err="1" smtClean="0"/>
              <a:t>should</a:t>
            </a:r>
            <a:r>
              <a:rPr lang="de-DE" dirty="0" smtClean="0"/>
              <a:t> </a:t>
            </a:r>
            <a:r>
              <a:rPr lang="de-DE" dirty="0" err="1" smtClean="0"/>
              <a:t>implement</a:t>
            </a:r>
            <a:r>
              <a:rPr lang="de-DE" dirty="0" smtClean="0"/>
              <a:t> </a:t>
            </a:r>
            <a:r>
              <a:rPr lang="de-DE" dirty="0" err="1" smtClean="0"/>
              <a:t>databinding</a:t>
            </a:r>
            <a:r>
              <a:rPr lang="de-DE" dirty="0" smtClean="0"/>
              <a:t> also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your</a:t>
            </a:r>
            <a:r>
              <a:rPr lang="de-DE" dirty="0" smtClean="0"/>
              <a:t> </a:t>
            </a:r>
            <a:r>
              <a:rPr lang="de-DE" dirty="0" err="1" smtClean="0"/>
              <a:t>own</a:t>
            </a:r>
            <a:r>
              <a:rPr lang="de-DE" dirty="0" smtClean="0"/>
              <a:t> </a:t>
            </a:r>
            <a:r>
              <a:rPr lang="de-DE" dirty="0" err="1" smtClean="0"/>
              <a:t>controls</a:t>
            </a:r>
            <a:r>
              <a:rPr lang="de-DE" dirty="0" smtClean="0"/>
              <a:t>.</a:t>
            </a:r>
          </a:p>
          <a:p>
            <a:endParaRPr lang="de-DE" dirty="0"/>
          </a:p>
          <a:p>
            <a:r>
              <a:rPr lang="de-DE" dirty="0" smtClean="0"/>
              <a:t>Implementation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databinding</a:t>
            </a:r>
            <a:r>
              <a:rPr lang="de-DE" dirty="0" smtClean="0"/>
              <a:t> </a:t>
            </a:r>
            <a:r>
              <a:rPr lang="de-DE" dirty="0" err="1" smtClean="0"/>
              <a:t>with</a:t>
            </a:r>
            <a:r>
              <a:rPr lang="de-DE" dirty="0" smtClean="0"/>
              <a:t> XAML:</a:t>
            </a:r>
          </a:p>
          <a:p>
            <a:r>
              <a:rPr lang="de-DE" dirty="0"/>
              <a:t>&lt;TextBox Name="</a:t>
            </a:r>
            <a:r>
              <a:rPr lang="de-DE" dirty="0" err="1"/>
              <a:t>Participant</a:t>
            </a:r>
            <a:r>
              <a:rPr lang="de-DE" dirty="0"/>
              <a:t>" Text="{Binding </a:t>
            </a:r>
            <a:r>
              <a:rPr lang="de-DE" dirty="0" err="1"/>
              <a:t>Model.Participant</a:t>
            </a:r>
            <a:r>
              <a:rPr lang="de-DE" dirty="0" smtClean="0"/>
              <a:t>}"&lt;/</a:t>
            </a:r>
            <a:r>
              <a:rPr lang="de-DE" dirty="0"/>
              <a:t>TextBox</a:t>
            </a:r>
            <a:r>
              <a:rPr lang="de-DE" dirty="0" smtClean="0"/>
              <a:t>&gt;</a:t>
            </a:r>
          </a:p>
          <a:p>
            <a:endParaRPr lang="de-DE" dirty="0"/>
          </a:p>
          <a:p>
            <a:r>
              <a:rPr lang="de-DE" dirty="0" smtClean="0"/>
              <a:t>Implementation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databinding</a:t>
            </a:r>
            <a:r>
              <a:rPr lang="de-DE" dirty="0" smtClean="0"/>
              <a:t> </a:t>
            </a:r>
            <a:r>
              <a:rPr lang="de-DE" dirty="0" err="1" smtClean="0"/>
              <a:t>using</a:t>
            </a:r>
            <a:r>
              <a:rPr lang="de-DE" dirty="0" smtClean="0"/>
              <a:t> </a:t>
            </a:r>
            <a:r>
              <a:rPr lang="de-DE" dirty="0" err="1" smtClean="0"/>
              <a:t>code</a:t>
            </a:r>
            <a:r>
              <a:rPr lang="de-DE" dirty="0" smtClean="0"/>
              <a:t>:</a:t>
            </a:r>
          </a:p>
          <a:p>
            <a:r>
              <a:rPr lang="de-DE" dirty="0" err="1"/>
              <a:t>oTextBox:SetBinding</a:t>
            </a:r>
            <a:r>
              <a:rPr lang="de-DE" dirty="0"/>
              <a:t>( </a:t>
            </a:r>
            <a:r>
              <a:rPr lang="de-DE" dirty="0" err="1"/>
              <a:t>TextBox.TextProperty</a:t>
            </a:r>
            <a:r>
              <a:rPr lang="de-DE" dirty="0"/>
              <a:t>, </a:t>
            </a:r>
            <a:r>
              <a:rPr lang="de-DE" dirty="0" smtClean="0"/>
              <a:t>Binding{ „</a:t>
            </a:r>
            <a:r>
              <a:rPr lang="de-DE" dirty="0" err="1" smtClean="0"/>
              <a:t>Model.Participant</a:t>
            </a:r>
            <a:r>
              <a:rPr lang="de-DE" dirty="0" smtClean="0"/>
              <a:t>“ } )</a:t>
            </a:r>
          </a:p>
          <a:p>
            <a:endParaRPr lang="de-DE" dirty="0"/>
          </a:p>
          <a:p>
            <a:r>
              <a:rPr lang="de-DE" dirty="0" err="1" smtClean="0"/>
              <a:t>When</a:t>
            </a:r>
            <a:r>
              <a:rPr lang="de-DE" dirty="0" smtClean="0"/>
              <a:t> </a:t>
            </a:r>
            <a:r>
              <a:rPr lang="de-DE" dirty="0" err="1" smtClean="0"/>
              <a:t>implementing</a:t>
            </a:r>
            <a:r>
              <a:rPr lang="de-DE" dirty="0" smtClean="0"/>
              <a:t> </a:t>
            </a:r>
            <a:r>
              <a:rPr lang="de-DE" dirty="0" err="1" smtClean="0"/>
              <a:t>own</a:t>
            </a:r>
            <a:r>
              <a:rPr lang="de-DE" dirty="0" smtClean="0"/>
              <a:t> </a:t>
            </a:r>
            <a:r>
              <a:rPr lang="de-DE" dirty="0" err="1" smtClean="0"/>
              <a:t>controls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databinding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most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work</a:t>
            </a:r>
            <a:r>
              <a:rPr lang="de-DE" dirty="0" smtClean="0"/>
              <a:t>!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2385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980728"/>
            <a:ext cx="7772400" cy="792088"/>
          </a:xfrm>
        </p:spPr>
        <p:txBody>
          <a:bodyPr>
            <a:normAutofit/>
          </a:bodyPr>
          <a:lstStyle/>
          <a:p>
            <a:r>
              <a:rPr lang="de-DE" sz="4000" dirty="0" smtClean="0"/>
              <a:t>The </a:t>
            </a:r>
            <a:r>
              <a:rPr lang="de-DE" sz="4000" dirty="0" err="1" smtClean="0"/>
              <a:t>ImageTextSelector</a:t>
            </a:r>
            <a:endParaRPr lang="de-DE" sz="4000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3"/>
            <a:ext cx="1080120" cy="533744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179512" y="6525344"/>
            <a:ext cx="88569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 err="1" smtClean="0"/>
              <a:t>Xbase.Future</a:t>
            </a:r>
            <a:r>
              <a:rPr lang="de-DE" dirty="0" smtClean="0"/>
              <a:t> 2018 in Köln</a:t>
            </a:r>
            <a:endParaRPr lang="de-DE" dirty="0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2"/>
            <a:ext cx="1944216" cy="960739"/>
          </a:xfrm>
          <a:prstGeom prst="rect">
            <a:avLst/>
          </a:prstGeom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916832"/>
            <a:ext cx="6509840" cy="38196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45144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980728"/>
            <a:ext cx="7772400" cy="792088"/>
          </a:xfrm>
        </p:spPr>
        <p:txBody>
          <a:bodyPr>
            <a:normAutofit/>
          </a:bodyPr>
          <a:lstStyle/>
          <a:p>
            <a:r>
              <a:rPr lang="de-DE" sz="4000" dirty="0" smtClean="0"/>
              <a:t>The Control</a:t>
            </a:r>
            <a:endParaRPr lang="de-DE" sz="4000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3"/>
            <a:ext cx="1080120" cy="533744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179512" y="6525344"/>
            <a:ext cx="88569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 err="1" smtClean="0"/>
              <a:t>Xbase.Future</a:t>
            </a:r>
            <a:r>
              <a:rPr lang="de-DE" dirty="0" smtClean="0"/>
              <a:t> 2018 in Köln</a:t>
            </a:r>
            <a:endParaRPr lang="de-DE" dirty="0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2"/>
            <a:ext cx="1944216" cy="960739"/>
          </a:xfrm>
          <a:prstGeom prst="rect">
            <a:avLst/>
          </a:prstGeom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564" y="1772816"/>
            <a:ext cx="5511279" cy="1080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996952"/>
            <a:ext cx="5328592" cy="3148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43677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980728"/>
            <a:ext cx="7772400" cy="792088"/>
          </a:xfrm>
        </p:spPr>
        <p:txBody>
          <a:bodyPr>
            <a:normAutofit/>
          </a:bodyPr>
          <a:lstStyle/>
          <a:p>
            <a:r>
              <a:rPr lang="de-DE" sz="4000" dirty="0" smtClean="0"/>
              <a:t>Implementation </a:t>
            </a:r>
            <a:r>
              <a:rPr lang="de-DE" sz="4000" dirty="0" err="1" smtClean="0"/>
              <a:t>of</a:t>
            </a:r>
            <a:r>
              <a:rPr lang="de-DE" sz="4000" dirty="0" smtClean="0"/>
              <a:t> </a:t>
            </a:r>
            <a:r>
              <a:rPr lang="de-DE" sz="4000" dirty="0" err="1" smtClean="0"/>
              <a:t>Databinding</a:t>
            </a:r>
            <a:endParaRPr lang="de-DE" sz="4000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3"/>
            <a:ext cx="1080120" cy="533744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179512" y="6525344"/>
            <a:ext cx="88569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 err="1" smtClean="0"/>
              <a:t>Xbase.Future</a:t>
            </a:r>
            <a:r>
              <a:rPr lang="de-DE" dirty="0" smtClean="0"/>
              <a:t> 2018 in Köln</a:t>
            </a:r>
            <a:endParaRPr lang="de-DE" dirty="0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2"/>
            <a:ext cx="1944216" cy="960739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564" y="1700808"/>
            <a:ext cx="4124094" cy="504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564" y="2420888"/>
            <a:ext cx="7820744" cy="882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565" y="3573016"/>
            <a:ext cx="6372708" cy="1102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90563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980728"/>
            <a:ext cx="7772400" cy="792088"/>
          </a:xfrm>
        </p:spPr>
        <p:txBody>
          <a:bodyPr>
            <a:normAutofit/>
          </a:bodyPr>
          <a:lstStyle/>
          <a:p>
            <a:r>
              <a:rPr lang="de-DE" sz="4000" dirty="0" err="1" smtClean="0"/>
              <a:t>Particularities</a:t>
            </a:r>
            <a:endParaRPr lang="de-DE" sz="4000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3"/>
            <a:ext cx="1080120" cy="533744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179512" y="6525344"/>
            <a:ext cx="88569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 err="1" smtClean="0"/>
              <a:t>Xbase.Future</a:t>
            </a:r>
            <a:r>
              <a:rPr lang="de-DE" dirty="0" smtClean="0"/>
              <a:t> 2018 in Köln</a:t>
            </a:r>
            <a:endParaRPr lang="de-DE" dirty="0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2"/>
            <a:ext cx="1944216" cy="960739"/>
          </a:xfrm>
          <a:prstGeom prst="rect">
            <a:avLst/>
          </a:prstGeom>
        </p:spPr>
      </p:pic>
      <p:sp>
        <p:nvSpPr>
          <p:cNvPr id="7" name="Textfeld 6"/>
          <p:cNvSpPr txBox="1"/>
          <p:nvPr/>
        </p:nvSpPr>
        <p:spPr>
          <a:xfrm>
            <a:off x="827584" y="1988840"/>
            <a:ext cx="756084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WPF </a:t>
            </a:r>
            <a:r>
              <a:rPr lang="de-DE" dirty="0" err="1" smtClean="0"/>
              <a:t>executes</a:t>
            </a:r>
            <a:r>
              <a:rPr lang="de-DE" dirty="0" smtClean="0"/>
              <a:t> </a:t>
            </a:r>
            <a:r>
              <a:rPr lang="de-DE" dirty="0" err="1" smtClean="0"/>
              <a:t>actions</a:t>
            </a:r>
            <a:r>
              <a:rPr lang="de-DE" dirty="0" smtClean="0"/>
              <a:t> </a:t>
            </a:r>
            <a:r>
              <a:rPr lang="de-DE" dirty="0" err="1" smtClean="0"/>
              <a:t>caused</a:t>
            </a:r>
            <a:r>
              <a:rPr lang="de-DE" dirty="0" smtClean="0"/>
              <a:t> </a:t>
            </a:r>
            <a:r>
              <a:rPr lang="de-DE" dirty="0" err="1" smtClean="0"/>
              <a:t>by</a:t>
            </a:r>
            <a:r>
              <a:rPr lang="de-DE" dirty="0" smtClean="0"/>
              <a:t> </a:t>
            </a:r>
            <a:r>
              <a:rPr lang="de-DE" dirty="0" err="1" smtClean="0"/>
              <a:t>button</a:t>
            </a:r>
            <a:r>
              <a:rPr lang="de-DE" dirty="0" smtClean="0"/>
              <a:t> </a:t>
            </a:r>
            <a:r>
              <a:rPr lang="de-DE" dirty="0" err="1" smtClean="0"/>
              <a:t>clicks</a:t>
            </a:r>
            <a:r>
              <a:rPr lang="de-DE" dirty="0" smtClean="0"/>
              <a:t> </a:t>
            </a:r>
            <a:r>
              <a:rPr lang="de-DE" dirty="0" err="1" smtClean="0"/>
              <a:t>or</a:t>
            </a:r>
            <a:r>
              <a:rPr lang="de-DE" dirty="0" smtClean="0"/>
              <a:t> </a:t>
            </a:r>
            <a:r>
              <a:rPr lang="de-DE" dirty="0" err="1" smtClean="0"/>
              <a:t>menu</a:t>
            </a:r>
            <a:r>
              <a:rPr lang="de-DE" dirty="0" smtClean="0"/>
              <a:t> </a:t>
            </a:r>
            <a:r>
              <a:rPr lang="de-DE" dirty="0" err="1" smtClean="0"/>
              <a:t>selection</a:t>
            </a:r>
            <a:r>
              <a:rPr lang="de-DE" dirty="0" smtClean="0"/>
              <a:t> </a:t>
            </a:r>
            <a:r>
              <a:rPr lang="de-DE" dirty="0" err="1" smtClean="0"/>
              <a:t>with</a:t>
            </a:r>
            <a:r>
              <a:rPr lang="de-DE" dirty="0" smtClean="0"/>
              <a:t> a Command.</a:t>
            </a:r>
          </a:p>
          <a:p>
            <a:r>
              <a:rPr lang="de-DE" dirty="0" smtClean="0"/>
              <a:t>The </a:t>
            </a:r>
            <a:r>
              <a:rPr lang="de-DE" dirty="0" err="1" smtClean="0"/>
              <a:t>ImageTextSelector</a:t>
            </a:r>
            <a:r>
              <a:rPr lang="de-DE" dirty="0" smtClean="0"/>
              <a:t> </a:t>
            </a:r>
            <a:r>
              <a:rPr lang="de-DE" dirty="0" err="1" smtClean="0"/>
              <a:t>permits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attribution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a </a:t>
            </a:r>
            <a:r>
              <a:rPr lang="de-DE" dirty="0" err="1" smtClean="0"/>
              <a:t>command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double </a:t>
            </a:r>
            <a:r>
              <a:rPr lang="de-DE" dirty="0" err="1" smtClean="0"/>
              <a:t>click</a:t>
            </a:r>
            <a:r>
              <a:rPr lang="de-DE" dirty="0" smtClean="0"/>
              <a:t>, </a:t>
            </a:r>
            <a:r>
              <a:rPr lang="de-DE" dirty="0" err="1" smtClean="0"/>
              <a:t>maybe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close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selection</a:t>
            </a:r>
            <a:r>
              <a:rPr lang="de-DE" dirty="0" smtClean="0"/>
              <a:t> </a:t>
            </a:r>
            <a:r>
              <a:rPr lang="de-DE" dirty="0" err="1" smtClean="0"/>
              <a:t>window</a:t>
            </a:r>
            <a:r>
              <a:rPr lang="de-DE" dirty="0" smtClean="0"/>
              <a:t>.</a:t>
            </a:r>
          </a:p>
          <a:p>
            <a:endParaRPr lang="de-DE" dirty="0"/>
          </a:p>
          <a:p>
            <a:r>
              <a:rPr lang="de-DE" dirty="0" smtClean="0"/>
              <a:t>In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text</a:t>
            </a:r>
            <a:r>
              <a:rPr lang="de-DE" dirty="0" smtClean="0"/>
              <a:t> </a:t>
            </a:r>
            <a:r>
              <a:rPr lang="de-DE" dirty="0" err="1" smtClean="0"/>
              <a:t>control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sample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displayed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text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currently</a:t>
            </a:r>
            <a:r>
              <a:rPr lang="de-DE" dirty="0" smtClean="0"/>
              <a:t> </a:t>
            </a:r>
            <a:r>
              <a:rPr lang="de-DE" dirty="0" err="1" smtClean="0"/>
              <a:t>selected</a:t>
            </a:r>
            <a:r>
              <a:rPr lang="de-DE" dirty="0" smtClean="0"/>
              <a:t> </a:t>
            </a:r>
            <a:r>
              <a:rPr lang="de-DE" dirty="0" err="1" smtClean="0"/>
              <a:t>image</a:t>
            </a:r>
            <a:r>
              <a:rPr lang="de-DE" dirty="0" smtClean="0"/>
              <a:t>.</a:t>
            </a:r>
          </a:p>
          <a:p>
            <a:r>
              <a:rPr lang="de-DE" dirty="0" smtClean="0"/>
              <a:t>This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accomplished</a:t>
            </a:r>
            <a:r>
              <a:rPr lang="de-DE" dirty="0" smtClean="0"/>
              <a:t> </a:t>
            </a:r>
            <a:r>
              <a:rPr lang="de-DE" dirty="0" err="1" smtClean="0"/>
              <a:t>by</a:t>
            </a:r>
            <a:r>
              <a:rPr lang="de-DE" dirty="0" smtClean="0"/>
              <a:t> a double </a:t>
            </a:r>
            <a:r>
              <a:rPr lang="de-DE" dirty="0" err="1" smtClean="0"/>
              <a:t>binding</a:t>
            </a:r>
            <a:r>
              <a:rPr lang="de-DE" dirty="0" smtClean="0"/>
              <a:t>: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property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ImageTextSelectors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bound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a Property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ViewModels</a:t>
            </a:r>
            <a:r>
              <a:rPr lang="de-DE" dirty="0" smtClean="0"/>
              <a:t> gekoppelt,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this</a:t>
            </a:r>
            <a:r>
              <a:rPr lang="de-DE" dirty="0" smtClean="0"/>
              <a:t> </a:t>
            </a:r>
            <a:r>
              <a:rPr lang="de-DE" dirty="0" err="1" smtClean="0"/>
              <a:t>one</a:t>
            </a:r>
            <a:r>
              <a:rPr lang="de-DE" dirty="0" smtClean="0"/>
              <a:t> </a:t>
            </a:r>
            <a:r>
              <a:rPr lang="de-DE" dirty="0" err="1" smtClean="0"/>
              <a:t>changes</a:t>
            </a:r>
            <a:r>
              <a:rPr lang="de-DE" dirty="0" smtClean="0"/>
              <a:t> </a:t>
            </a:r>
            <a:r>
              <a:rPr lang="de-DE" dirty="0" err="1" smtClean="0"/>
              <a:t>another</a:t>
            </a:r>
            <a:r>
              <a:rPr lang="de-DE" dirty="0" smtClean="0"/>
              <a:t> </a:t>
            </a:r>
            <a:r>
              <a:rPr lang="de-DE" dirty="0" err="1" smtClean="0"/>
              <a:t>property</a:t>
            </a:r>
            <a:r>
              <a:rPr lang="de-DE" dirty="0" smtClean="0"/>
              <a:t> on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ViewModel</a:t>
            </a:r>
            <a:r>
              <a:rPr lang="de-DE" dirty="0" smtClean="0"/>
              <a:t>, </a:t>
            </a:r>
            <a:r>
              <a:rPr lang="de-DE" dirty="0" err="1" smtClean="0"/>
              <a:t>that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bound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textbox</a:t>
            </a:r>
            <a:r>
              <a:rPr lang="de-DE" dirty="0" smtClean="0"/>
              <a:t>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67111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980728"/>
            <a:ext cx="7772400" cy="792088"/>
          </a:xfrm>
        </p:spPr>
        <p:txBody>
          <a:bodyPr>
            <a:normAutofit/>
          </a:bodyPr>
          <a:lstStyle/>
          <a:p>
            <a:r>
              <a:rPr lang="de-DE" sz="4000" dirty="0" smtClean="0"/>
              <a:t>The </a:t>
            </a:r>
            <a:r>
              <a:rPr lang="de-DE" sz="4000" dirty="0" err="1" smtClean="0"/>
              <a:t>TreeViewMenu</a:t>
            </a:r>
            <a:endParaRPr lang="de-DE" sz="4000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3"/>
            <a:ext cx="1080120" cy="533744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179512" y="6525344"/>
            <a:ext cx="88569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 err="1" smtClean="0"/>
              <a:t>Xbase.Future</a:t>
            </a:r>
            <a:r>
              <a:rPr lang="de-DE" dirty="0" smtClean="0"/>
              <a:t> 2018 in Köln</a:t>
            </a:r>
            <a:endParaRPr lang="de-DE" dirty="0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2"/>
            <a:ext cx="1944216" cy="960739"/>
          </a:xfrm>
          <a:prstGeom prst="rect">
            <a:avLst/>
          </a:prstGeom>
        </p:spPr>
      </p:pic>
      <p:pic>
        <p:nvPicPr>
          <p:cNvPr id="1026" name="Picture 2" descr="C:\Users\Wolfgang\AppData\Local\Temp\SNAGHTML673f483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1916832"/>
            <a:ext cx="5837024" cy="4032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00359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1147</Words>
  <Application>Microsoft Office PowerPoint</Application>
  <PresentationFormat>Bildschirmpräsentation (4:3)</PresentationFormat>
  <Paragraphs>109</Paragraphs>
  <Slides>19</Slides>
  <Notes>13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19</vt:i4>
      </vt:variant>
    </vt:vector>
  </HeadingPairs>
  <TitlesOfParts>
    <vt:vector size="20" baseType="lpstr">
      <vt:lpstr>Larissa</vt:lpstr>
      <vt:lpstr>Data/Code driven UI using WPF part 2</vt:lpstr>
      <vt:lpstr>Q &amp; A</vt:lpstr>
      <vt:lpstr>Building own controls in WPF</vt:lpstr>
      <vt:lpstr>WPF and Databinding</vt:lpstr>
      <vt:lpstr>The ImageTextSelector</vt:lpstr>
      <vt:lpstr>The Control</vt:lpstr>
      <vt:lpstr>Implementation of Databinding</vt:lpstr>
      <vt:lpstr>Particularities</vt:lpstr>
      <vt:lpstr>The TreeViewMenu</vt:lpstr>
      <vt:lpstr>The Control</vt:lpstr>
      <vt:lpstr>Das TreeViewMenuItem</vt:lpstr>
      <vt:lpstr>Important: the Model behind the Item</vt:lpstr>
      <vt:lpstr>Filling through the ViewModel</vt:lpstr>
      <vt:lpstr>Trap the event</vt:lpstr>
      <vt:lpstr>The DateTextBox</vt:lpstr>
      <vt:lpstr>At half way: The CommandTextBox</vt:lpstr>
      <vt:lpstr>The DateTextBox</vt:lpstr>
      <vt:lpstr>Implementation</vt:lpstr>
      <vt:lpstr>Finished – Thank you for your attention!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Data/Code driven UI mit WPF Teil 1</dc:title>
  <dc:creator>Wolfgang Riedmann</dc:creator>
  <cp:lastModifiedBy>Wolfgang Riedmann</cp:lastModifiedBy>
  <cp:revision>79</cp:revision>
  <dcterms:created xsi:type="dcterms:W3CDTF">2017-10-30T05:19:03Z</dcterms:created>
  <dcterms:modified xsi:type="dcterms:W3CDTF">2018-04-24T04:36:47Z</dcterms:modified>
</cp:coreProperties>
</file>