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1235" autoAdjust="0"/>
  </p:normalViewPr>
  <p:slideViewPr>
    <p:cSldViewPr>
      <p:cViewPr varScale="1">
        <p:scale>
          <a:sx n="108" d="100"/>
          <a:sy n="108" d="100"/>
        </p:scale>
        <p:origin x="-1704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0EEB9-D03F-44B7-9129-EE0A7C53CEBE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25503-54E7-437B-8435-5D54FC211A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886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XAML: I </a:t>
            </a:r>
            <a:r>
              <a:rPr lang="de-DE" dirty="0" err="1" smtClean="0"/>
              <a:t>don‘t</a:t>
            </a:r>
            <a:r>
              <a:rPr lang="de-DE" dirty="0" smtClean="0"/>
              <a:t> like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parameters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„Margin“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„Height“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defined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many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times</a:t>
            </a:r>
            <a:r>
              <a:rPr lang="de-DE" baseline="0" dirty="0" smtClean="0"/>
              <a:t>. The </a:t>
            </a:r>
            <a:r>
              <a:rPr lang="de-DE" baseline="0" dirty="0" err="1" smtClean="0"/>
              <a:t>databinding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specified</a:t>
            </a:r>
            <a:r>
              <a:rPr lang="de-DE" baseline="0" dirty="0" smtClean="0"/>
              <a:t> in a </a:t>
            </a:r>
            <a:r>
              <a:rPr lang="de-DE" baseline="0" dirty="0" err="1" smtClean="0"/>
              <a:t>complex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manner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I‘m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missing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possility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multilingual GUIs. </a:t>
            </a:r>
            <a:r>
              <a:rPr lang="de-DE" baseline="0" dirty="0" err="1" smtClean="0"/>
              <a:t>Both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captions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measures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defined</a:t>
            </a:r>
            <a:r>
              <a:rPr lang="de-DE" baseline="0" dirty="0" smtClean="0"/>
              <a:t> also </a:t>
            </a:r>
            <a:r>
              <a:rPr lang="de-DE" baseline="0" dirty="0" err="1" smtClean="0"/>
              <a:t>by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databinding</a:t>
            </a:r>
            <a:r>
              <a:rPr lang="de-DE" baseline="0" dirty="0" smtClean="0"/>
              <a:t>, but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makes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even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complex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readable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8729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DBF </a:t>
            </a:r>
            <a:r>
              <a:rPr lang="de-DE" dirty="0" err="1" smtClean="0"/>
              <a:t>access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ExpandoObject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class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previous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samples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 </a:t>
            </a:r>
            <a:r>
              <a:rPr lang="de-DE" dirty="0" err="1" smtClean="0"/>
              <a:t>hope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learned</a:t>
            </a:r>
            <a:r>
              <a:rPr lang="de-DE" dirty="0" smtClean="0"/>
              <a:t> </a:t>
            </a:r>
            <a:r>
              <a:rPr lang="de-DE" dirty="0" err="1" smtClean="0"/>
              <a:t>something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session</a:t>
            </a:r>
            <a:r>
              <a:rPr lang="de-DE" dirty="0" smtClean="0"/>
              <a:t> –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think</a:t>
            </a:r>
            <a:r>
              <a:rPr lang="de-DE" dirty="0" smtClean="0"/>
              <a:t>: </a:t>
            </a:r>
            <a:r>
              <a:rPr lang="de-DE" dirty="0" err="1" smtClean="0"/>
              <a:t>never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ever</a:t>
            </a:r>
            <a:r>
              <a:rPr lang="de-DE" baseline="0" dirty="0" smtClean="0"/>
              <a:t> I will do </a:t>
            </a:r>
            <a:r>
              <a:rPr lang="de-DE" baseline="0" dirty="0" err="1" smtClean="0"/>
              <a:t>something</a:t>
            </a:r>
            <a:r>
              <a:rPr lang="de-DE" baseline="0" dirty="0" smtClean="0"/>
              <a:t> like </a:t>
            </a:r>
            <a:r>
              <a:rPr lang="de-DE" baseline="0" dirty="0" err="1" smtClean="0"/>
              <a:t>that</a:t>
            </a:r>
            <a:r>
              <a:rPr lang="de-DE" baseline="0" smtClean="0"/>
              <a:t>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write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window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advantages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immediatly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many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rows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columns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margins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heights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defined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once</a:t>
            </a:r>
            <a:r>
              <a:rPr lang="de-DE" baseline="0" dirty="0" smtClean="0"/>
              <a:t>. The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look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bit</a:t>
            </a:r>
            <a:r>
              <a:rPr lang="de-DE" baseline="0" dirty="0" smtClean="0"/>
              <a:t> cleaner, but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much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more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build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completely</a:t>
            </a:r>
            <a:r>
              <a:rPr lang="de-DE" baseline="0" dirty="0" smtClean="0"/>
              <a:t> in XIDE, but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miss also a </a:t>
            </a:r>
            <a:r>
              <a:rPr lang="de-DE" baseline="0" dirty="0" err="1" smtClean="0"/>
              <a:t>preview</a:t>
            </a:r>
            <a:r>
              <a:rPr lang="de-DE" baseline="0" dirty="0" smtClean="0"/>
              <a:t>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851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learned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something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using</a:t>
            </a:r>
            <a:r>
              <a:rPr lang="de-DE" baseline="0" dirty="0" smtClean="0"/>
              <a:t> VO: </a:t>
            </a:r>
            <a:r>
              <a:rPr lang="de-DE" baseline="0" dirty="0" err="1" smtClean="0"/>
              <a:t>don‘t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duplicate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, but </a:t>
            </a:r>
            <a:r>
              <a:rPr lang="de-DE" baseline="0" dirty="0" err="1" smtClean="0"/>
              <a:t>put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own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classes</a:t>
            </a:r>
            <a:r>
              <a:rPr lang="de-DE" baseline="0" dirty="0" smtClean="0"/>
              <a:t>. As sample </a:t>
            </a:r>
            <a:r>
              <a:rPr lang="de-DE" baseline="0" dirty="0" err="1" smtClean="0"/>
              <a:t>you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WPFTextBox</a:t>
            </a:r>
            <a:r>
              <a:rPr lang="de-DE" baseline="0" dirty="0" smtClean="0"/>
              <a:t>. The Clou: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copy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name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binding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VO. </a:t>
            </a:r>
            <a:r>
              <a:rPr lang="de-DE" baseline="0" dirty="0" err="1" smtClean="0"/>
              <a:t>Automatically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control</a:t>
            </a:r>
            <a:r>
              <a:rPr lang="de-DE" baseline="0" dirty="0" smtClean="0"/>
              <a:t> will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coupled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field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same </a:t>
            </a:r>
            <a:r>
              <a:rPr lang="de-DE" baseline="0" dirty="0" err="1" smtClean="0"/>
              <a:t>name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model</a:t>
            </a:r>
            <a:r>
              <a:rPr lang="de-DE" baseline="0" dirty="0" smtClean="0"/>
              <a:t>. All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done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Name </a:t>
            </a:r>
            <a:r>
              <a:rPr lang="de-DE" baseline="0" dirty="0" err="1" smtClean="0"/>
              <a:t>property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se </a:t>
            </a:r>
            <a:r>
              <a:rPr lang="de-DE" baseline="0" dirty="0" err="1" smtClean="0"/>
              <a:t>set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margin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height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applicationwide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values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178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Finally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clean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readable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without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loosing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functionality</a:t>
            </a:r>
            <a:r>
              <a:rPr lang="de-DE" baseline="0" dirty="0" smtClean="0"/>
              <a:t>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178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classes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previous</a:t>
            </a:r>
            <a:r>
              <a:rPr lang="de-DE" baseline="0" dirty="0" smtClean="0"/>
              <a:t> sample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build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window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completely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dynamic</a:t>
            </a:r>
            <a:r>
              <a:rPr lang="de-DE" baseline="0" dirty="0" smtClean="0"/>
              <a:t> –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arrived</a:t>
            </a:r>
            <a:r>
              <a:rPr lang="de-DE" baseline="0" dirty="0" smtClean="0"/>
              <a:t> at </a:t>
            </a:r>
            <a:r>
              <a:rPr lang="de-DE" baseline="0" dirty="0" err="1" smtClean="0"/>
              <a:t>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Define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your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structure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window</a:t>
            </a:r>
            <a:r>
              <a:rPr lang="de-DE" baseline="0" dirty="0" smtClean="0"/>
              <a:t> will </a:t>
            </a:r>
            <a:r>
              <a:rPr lang="de-DE" baseline="0" dirty="0" err="1" smtClean="0"/>
              <a:t>build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itself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needed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2872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Sometimes</a:t>
            </a:r>
            <a:r>
              <a:rPr lang="de-DE" baseline="0" dirty="0" smtClean="0"/>
              <a:t> at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people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asks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DBF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? </a:t>
            </a:r>
            <a:r>
              <a:rPr lang="de-DE" baseline="0" dirty="0" err="1" smtClean="0"/>
              <a:t>My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answer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course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WPF </a:t>
            </a:r>
            <a:r>
              <a:rPr lang="de-DE" baseline="0" dirty="0" err="1" smtClean="0"/>
              <a:t>Databinding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completely</a:t>
            </a:r>
            <a:r>
              <a:rPr lang="de-DE" baseline="0" dirty="0" smtClean="0"/>
              <a:t> irrelevant </a:t>
            </a:r>
            <a:r>
              <a:rPr lang="de-DE" baseline="0" dirty="0" err="1" smtClean="0"/>
              <a:t>where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in a </a:t>
            </a:r>
            <a:r>
              <a:rPr lang="de-DE" baseline="0" dirty="0" err="1" smtClean="0"/>
              <a:t>dynamic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way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special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class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permits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dynamic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properties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some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my</a:t>
            </a:r>
            <a:r>
              <a:rPr lang="de-DE" baseline="0" dirty="0" smtClean="0"/>
              <a:t> VO </a:t>
            </a:r>
            <a:r>
              <a:rPr lang="de-DE" baseline="0" dirty="0" err="1" smtClean="0"/>
              <a:t>applications</a:t>
            </a:r>
            <a:r>
              <a:rPr lang="de-DE" baseline="0" dirty="0" smtClean="0"/>
              <a:t> I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different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sources</a:t>
            </a:r>
            <a:r>
              <a:rPr lang="de-DE" baseline="0" dirty="0" smtClean="0"/>
              <a:t> in a </a:t>
            </a:r>
            <a:r>
              <a:rPr lang="de-DE" baseline="0" dirty="0" err="1" smtClean="0"/>
              <a:t>single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window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WPF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also </a:t>
            </a:r>
            <a:r>
              <a:rPr lang="de-DE" baseline="0" dirty="0" err="1" smtClean="0"/>
              <a:t>possible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maybe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bit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easier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DataGrid</a:t>
            </a:r>
            <a:r>
              <a:rPr lang="de-DE" dirty="0" smtClean="0"/>
              <a:t> </a:t>
            </a:r>
            <a:r>
              <a:rPr lang="de-DE" dirty="0" smtClean="0"/>
              <a:t>in </a:t>
            </a:r>
            <a:r>
              <a:rPr lang="de-DE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simpliest</a:t>
            </a:r>
            <a:r>
              <a:rPr lang="de-DE" baseline="0" dirty="0" smtClean="0"/>
              <a:t> form </a:t>
            </a:r>
            <a:r>
              <a:rPr lang="de-DE" baseline="0" dirty="0" err="1" smtClean="0"/>
              <a:t>does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configuration</a:t>
            </a:r>
            <a:r>
              <a:rPr lang="de-DE" baseline="0" dirty="0" smtClean="0"/>
              <a:t> –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displays</a:t>
            </a:r>
            <a:r>
              <a:rPr lang="de-DE" baseline="0" dirty="0" smtClean="0"/>
              <a:t> all </a:t>
            </a:r>
            <a:r>
              <a:rPr lang="de-DE" baseline="0" dirty="0" err="1" smtClean="0"/>
              <a:t>columns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associated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datasource</a:t>
            </a:r>
            <a:r>
              <a:rPr lang="de-DE" baseline="0" dirty="0" smtClean="0"/>
              <a:t>. But </a:t>
            </a:r>
            <a:r>
              <a:rPr lang="de-DE" baseline="0" dirty="0" err="1" smtClean="0"/>
              <a:t>if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you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specify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columns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manually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you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do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in XAML. This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problem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my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eyes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possible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configure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columns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databinding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Written</a:t>
            </a:r>
            <a:r>
              <a:rPr lang="de-DE" baseline="0" dirty="0" smtClean="0"/>
              <a:t> i</a:t>
            </a:r>
            <a:r>
              <a:rPr lang="de-DE" dirty="0" smtClean="0"/>
              <a:t>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readable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than</a:t>
            </a:r>
            <a:r>
              <a:rPr lang="de-DE" baseline="0" dirty="0" smtClean="0"/>
              <a:t> XAML. But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more</a:t>
            </a:r>
            <a:r>
              <a:rPr lang="de-DE" baseline="0" dirty="0" smtClean="0"/>
              <a:t> flexible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columns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added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depending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conditions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or</a:t>
            </a:r>
            <a:r>
              <a:rPr lang="de-DE" baseline="0" dirty="0" smtClean="0"/>
              <a:t> in a </a:t>
            </a:r>
            <a:r>
              <a:rPr lang="de-DE" baseline="0" dirty="0" err="1" smtClean="0"/>
              <a:t>loop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much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readable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cleaner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code</a:t>
            </a:r>
            <a:r>
              <a:rPr lang="de-DE" baseline="0" dirty="0" smtClean="0"/>
              <a:t>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929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99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633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11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059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1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273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59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110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39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5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18502-3694-4C5C-A916-58EC60E0A456}" type="datetimeFigureOut">
              <a:rPr lang="de-DE" smtClean="0"/>
              <a:t>16.04.2018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94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Data/Code </a:t>
            </a:r>
            <a:r>
              <a:rPr lang="de-DE" sz="4000" dirty="0" err="1"/>
              <a:t>driven</a:t>
            </a:r>
            <a:r>
              <a:rPr lang="de-DE" sz="4000" dirty="0"/>
              <a:t> UI </a:t>
            </a:r>
            <a:r>
              <a:rPr lang="de-DE" sz="4000" dirty="0" err="1" smtClean="0"/>
              <a:t>with</a:t>
            </a:r>
            <a:r>
              <a:rPr lang="de-DE" sz="4000" dirty="0" smtClean="0"/>
              <a:t> </a:t>
            </a:r>
            <a:r>
              <a:rPr lang="de-DE" sz="4000" dirty="0"/>
              <a:t>WPF </a:t>
            </a:r>
            <a:r>
              <a:rPr lang="de-DE" sz="4000" dirty="0" err="1" smtClean="0"/>
              <a:t>part</a:t>
            </a:r>
            <a:r>
              <a:rPr lang="de-DE" sz="4000" dirty="0" smtClean="0"/>
              <a:t> </a:t>
            </a:r>
            <a:r>
              <a:rPr lang="de-DE" sz="4000" dirty="0"/>
              <a:t>1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400" dirty="0" err="1" smtClean="0"/>
              <a:t>How</a:t>
            </a:r>
            <a:r>
              <a:rPr lang="de-DE" sz="2400" dirty="0" smtClean="0"/>
              <a:t> </a:t>
            </a:r>
            <a:r>
              <a:rPr lang="de-DE" sz="2400" dirty="0" err="1" smtClean="0"/>
              <a:t>can</a:t>
            </a:r>
            <a:r>
              <a:rPr lang="de-DE" sz="2400" dirty="0" smtClean="0"/>
              <a:t> WPF GUIs </a:t>
            </a:r>
            <a:r>
              <a:rPr lang="de-DE" sz="2400" dirty="0" err="1" smtClean="0"/>
              <a:t>be</a:t>
            </a:r>
            <a:r>
              <a:rPr lang="de-DE" sz="2400" dirty="0" smtClean="0"/>
              <a:t> </a:t>
            </a:r>
            <a:r>
              <a:rPr lang="de-DE" sz="2400" dirty="0" err="1" smtClean="0"/>
              <a:t>built</a:t>
            </a:r>
            <a:r>
              <a:rPr lang="de-DE" sz="2400" dirty="0" smtClean="0"/>
              <a:t> </a:t>
            </a:r>
            <a:r>
              <a:rPr lang="de-DE" sz="2400" dirty="0" err="1" smtClean="0"/>
              <a:t>without</a:t>
            </a:r>
            <a:r>
              <a:rPr lang="de-DE" sz="2400" dirty="0" smtClean="0"/>
              <a:t> XAML?</a:t>
            </a:r>
          </a:p>
          <a:p>
            <a:endParaRPr lang="de-DE" sz="1800" dirty="0" smtClean="0"/>
          </a:p>
          <a:p>
            <a:r>
              <a:rPr lang="de-DE" sz="1800" dirty="0" smtClean="0"/>
              <a:t>Wolfgang Riedmann</a:t>
            </a:r>
            <a:br>
              <a:rPr lang="de-DE" sz="1800" dirty="0" smtClean="0"/>
            </a:br>
            <a:r>
              <a:rPr lang="de-DE" sz="1800" dirty="0" smtClean="0"/>
              <a:t>wolfgang@riedmann.it</a:t>
            </a:r>
            <a:endParaRPr lang="de-DE" sz="18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840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Idea</a:t>
            </a:r>
            <a:r>
              <a:rPr lang="de-DE" sz="4000" dirty="0" smtClean="0"/>
              <a:t>: </a:t>
            </a:r>
            <a:r>
              <a:rPr lang="de-DE" sz="4000" dirty="0" err="1" smtClean="0"/>
              <a:t>build</a:t>
            </a:r>
            <a:r>
              <a:rPr lang="de-DE" sz="4000" dirty="0" smtClean="0"/>
              <a:t> a </a:t>
            </a:r>
            <a:r>
              <a:rPr lang="de-DE" sz="4000" dirty="0" err="1" smtClean="0"/>
              <a:t>windows</a:t>
            </a:r>
            <a:r>
              <a:rPr lang="de-DE" sz="4000" dirty="0" smtClean="0"/>
              <a:t> </a:t>
            </a:r>
            <a:r>
              <a:rPr lang="de-DE" sz="4000" dirty="0" err="1" smtClean="0"/>
              <a:t>dynamically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894" y="1844824"/>
            <a:ext cx="7171378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864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And</a:t>
            </a:r>
            <a:r>
              <a:rPr lang="de-DE" sz="4000" dirty="0" smtClean="0"/>
              <a:t> DBF?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541" y="1556793"/>
            <a:ext cx="6447819" cy="23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415" y="3933056"/>
            <a:ext cx="5112568" cy="2213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228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</a:t>
            </a:r>
            <a:r>
              <a:rPr lang="de-DE" sz="4000" dirty="0" err="1" smtClean="0"/>
              <a:t>DataGrid</a:t>
            </a:r>
            <a:r>
              <a:rPr lang="de-DE" sz="4000" dirty="0" smtClean="0"/>
              <a:t> – </a:t>
            </a:r>
            <a:r>
              <a:rPr lang="de-DE" sz="4000" dirty="0" err="1" smtClean="0"/>
              <a:t>first</a:t>
            </a:r>
            <a:r>
              <a:rPr lang="de-DE" sz="4000" dirty="0" smtClean="0"/>
              <a:t> in  </a:t>
            </a:r>
            <a:r>
              <a:rPr lang="de-DE" sz="4000" dirty="0" smtClean="0"/>
              <a:t>XAML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22" y="1988840"/>
            <a:ext cx="7370763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810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</a:t>
            </a:r>
            <a:r>
              <a:rPr lang="de-DE" sz="4000" dirty="0" err="1" smtClean="0"/>
              <a:t>DataGrid</a:t>
            </a:r>
            <a:r>
              <a:rPr lang="de-DE" sz="4000" dirty="0" smtClean="0"/>
              <a:t> </a:t>
            </a:r>
            <a:r>
              <a:rPr lang="de-DE" sz="4000" dirty="0" smtClean="0"/>
              <a:t>–in </a:t>
            </a:r>
            <a:r>
              <a:rPr lang="de-DE" sz="4000" dirty="0" smtClean="0"/>
              <a:t>Code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573" y="1916832"/>
            <a:ext cx="8078861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0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</a:t>
            </a:r>
            <a:r>
              <a:rPr lang="de-DE" sz="4000" dirty="0" err="1" smtClean="0"/>
              <a:t>DataGrid</a:t>
            </a:r>
            <a:r>
              <a:rPr lang="de-DE" sz="4000" dirty="0" smtClean="0"/>
              <a:t> – </a:t>
            </a:r>
            <a:r>
              <a:rPr lang="de-DE" sz="4000" dirty="0" err="1" smtClean="0"/>
              <a:t>with</a:t>
            </a:r>
            <a:r>
              <a:rPr lang="de-DE" sz="4000" dirty="0" smtClean="0"/>
              <a:t> an </a:t>
            </a:r>
            <a:r>
              <a:rPr lang="de-DE" sz="4000" dirty="0" err="1" smtClean="0"/>
              <a:t>own</a:t>
            </a:r>
            <a:r>
              <a:rPr lang="de-DE" sz="4000" dirty="0" smtClean="0"/>
              <a:t> </a:t>
            </a:r>
            <a:r>
              <a:rPr lang="de-DE" sz="4000" dirty="0" err="1" smtClean="0"/>
              <a:t>class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5"/>
            <a:ext cx="720819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3933056"/>
            <a:ext cx="6768752" cy="162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058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</a:t>
            </a:r>
            <a:r>
              <a:rPr lang="de-DE" sz="4000" dirty="0" err="1" smtClean="0"/>
              <a:t>DataGrid</a:t>
            </a:r>
            <a:r>
              <a:rPr lang="de-DE" sz="4000" dirty="0" smtClean="0"/>
              <a:t> – </a:t>
            </a:r>
            <a:r>
              <a:rPr lang="de-DE" sz="4000" dirty="0" err="1" smtClean="0"/>
              <a:t>and</a:t>
            </a:r>
            <a:r>
              <a:rPr lang="de-DE" sz="4000" dirty="0" smtClean="0"/>
              <a:t> </a:t>
            </a:r>
            <a:r>
              <a:rPr lang="de-DE" sz="4000" dirty="0" err="1" smtClean="0"/>
              <a:t>with</a:t>
            </a:r>
            <a:r>
              <a:rPr lang="de-DE" sz="4000" dirty="0" smtClean="0"/>
              <a:t> </a:t>
            </a:r>
            <a:r>
              <a:rPr lang="de-DE" sz="4000" dirty="0" smtClean="0"/>
              <a:t>DBF?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1772816"/>
            <a:ext cx="4320480" cy="96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38934"/>
            <a:ext cx="5256584" cy="1759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277" y="4581128"/>
            <a:ext cx="5289971" cy="1643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292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7772400" cy="2304256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Finished</a:t>
            </a:r>
            <a:r>
              <a:rPr lang="de-DE" sz="4000" dirty="0" smtClean="0"/>
              <a:t> </a:t>
            </a:r>
            <a:r>
              <a:rPr lang="de-DE" sz="4000" dirty="0" smtClean="0"/>
              <a:t>– </a:t>
            </a:r>
            <a:r>
              <a:rPr lang="de-DE" sz="4000" dirty="0" err="1" smtClean="0"/>
              <a:t>Thank</a:t>
            </a:r>
            <a:r>
              <a:rPr lang="de-DE" sz="4000" dirty="0" smtClean="0"/>
              <a:t> </a:t>
            </a:r>
            <a:r>
              <a:rPr lang="de-DE" sz="4000" dirty="0" err="1" smtClean="0"/>
              <a:t>you</a:t>
            </a:r>
            <a:r>
              <a:rPr lang="de-DE" sz="4000" dirty="0" smtClean="0"/>
              <a:t> </a:t>
            </a:r>
            <a:r>
              <a:rPr lang="de-DE" sz="4000" dirty="0" err="1" smtClean="0"/>
              <a:t>for</a:t>
            </a:r>
            <a:r>
              <a:rPr lang="de-DE" sz="4000" dirty="0" smtClean="0"/>
              <a:t> </a:t>
            </a:r>
            <a:r>
              <a:rPr lang="de-DE" sz="4000" dirty="0" err="1" smtClean="0"/>
              <a:t>you</a:t>
            </a:r>
            <a:r>
              <a:rPr lang="de-DE" sz="4000" dirty="0" err="1" smtClean="0"/>
              <a:t>r</a:t>
            </a:r>
            <a:r>
              <a:rPr lang="de-DE" sz="4000" dirty="0" smtClean="0"/>
              <a:t> </a:t>
            </a:r>
            <a:r>
              <a:rPr lang="de-DE" sz="4000" dirty="0" err="1" smtClean="0"/>
              <a:t>attention</a:t>
            </a:r>
            <a:r>
              <a:rPr lang="de-DE" sz="4000" dirty="0" smtClean="0"/>
              <a:t>!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24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080120"/>
          </a:xfrm>
        </p:spPr>
        <p:txBody>
          <a:bodyPr>
            <a:normAutofit/>
          </a:bodyPr>
          <a:lstStyle/>
          <a:p>
            <a:r>
              <a:rPr lang="de-DE" sz="4000" dirty="0" smtClean="0"/>
              <a:t>Disclaimer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1520" y="1700808"/>
            <a:ext cx="86409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What</a:t>
            </a:r>
            <a:r>
              <a:rPr lang="de-DE" b="1" dirty="0" smtClean="0"/>
              <a:t> </a:t>
            </a:r>
            <a:r>
              <a:rPr lang="de-DE" b="1" dirty="0" err="1" smtClean="0"/>
              <a:t>you</a:t>
            </a:r>
            <a:r>
              <a:rPr lang="de-DE" b="1" dirty="0" smtClean="0"/>
              <a:t> will not </a:t>
            </a:r>
            <a:r>
              <a:rPr lang="de-DE" b="1" dirty="0" err="1" smtClean="0"/>
              <a:t>see</a:t>
            </a:r>
            <a:r>
              <a:rPr lang="de-DE" b="1" dirty="0" smtClean="0"/>
              <a:t> in </a:t>
            </a:r>
            <a:r>
              <a:rPr lang="de-DE" b="1" dirty="0" err="1" smtClean="0"/>
              <a:t>this</a:t>
            </a:r>
            <a:r>
              <a:rPr lang="de-DE" b="1" dirty="0" smtClean="0"/>
              <a:t> </a:t>
            </a:r>
            <a:r>
              <a:rPr lang="de-DE" b="1" dirty="0" err="1" smtClean="0"/>
              <a:t>session</a:t>
            </a:r>
            <a:r>
              <a:rPr lang="de-DE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The absolute </a:t>
            </a:r>
            <a:r>
              <a:rPr lang="de-DE" dirty="0" err="1" smtClean="0"/>
              <a:t>truth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The </a:t>
            </a:r>
            <a:r>
              <a:rPr lang="de-DE" dirty="0" err="1" smtClean="0"/>
              <a:t>best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solution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100% </a:t>
            </a:r>
            <a:r>
              <a:rPr lang="de-DE" dirty="0" err="1" smtClean="0"/>
              <a:t>error</a:t>
            </a:r>
            <a:r>
              <a:rPr lang="de-DE" dirty="0" smtClean="0"/>
              <a:t> </a:t>
            </a:r>
            <a:r>
              <a:rPr lang="de-DE" dirty="0" err="1" smtClean="0"/>
              <a:t>free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perfectly</a:t>
            </a:r>
            <a:r>
              <a:rPr lang="de-DE" dirty="0" smtClean="0"/>
              <a:t> </a:t>
            </a:r>
            <a:r>
              <a:rPr lang="de-DE" dirty="0" err="1" smtClean="0"/>
              <a:t>written</a:t>
            </a:r>
            <a:r>
              <a:rPr lang="de-DE" dirty="0" smtClean="0"/>
              <a:t> </a:t>
            </a:r>
            <a:r>
              <a:rPr lang="de-DE" dirty="0" err="1" smtClean="0"/>
              <a:t>code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b="1" dirty="0" err="1" smtClean="0"/>
              <a:t>What</a:t>
            </a:r>
            <a:r>
              <a:rPr lang="de-DE" b="1" dirty="0" smtClean="0"/>
              <a:t> </a:t>
            </a:r>
            <a:r>
              <a:rPr lang="de-DE" b="1" dirty="0" err="1" smtClean="0"/>
              <a:t>you</a:t>
            </a:r>
            <a:r>
              <a:rPr lang="de-DE" b="1" dirty="0" smtClean="0"/>
              <a:t> will </a:t>
            </a:r>
            <a:r>
              <a:rPr lang="de-DE" b="1" dirty="0" err="1" smtClean="0"/>
              <a:t>see</a:t>
            </a:r>
            <a:r>
              <a:rPr lang="de-DE" b="1" dirty="0" smtClean="0"/>
              <a:t> </a:t>
            </a:r>
            <a:r>
              <a:rPr lang="de-DE" b="1" dirty="0" err="1" smtClean="0"/>
              <a:t>instead</a:t>
            </a:r>
            <a:r>
              <a:rPr lang="de-DE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Another</a:t>
            </a:r>
            <a:r>
              <a:rPr lang="de-DE" dirty="0" smtClean="0"/>
              <a:t> (</a:t>
            </a:r>
            <a:r>
              <a:rPr lang="de-DE" dirty="0" err="1" smtClean="0"/>
              <a:t>and</a:t>
            </a:r>
            <a:r>
              <a:rPr lang="de-DE" dirty="0" smtClean="0"/>
              <a:t> not </a:t>
            </a:r>
            <a:r>
              <a:rPr lang="de-DE" dirty="0" err="1" smtClean="0"/>
              <a:t>commonly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) </a:t>
            </a:r>
            <a:r>
              <a:rPr lang="de-DE" dirty="0" err="1" smtClean="0"/>
              <a:t>possibility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build</a:t>
            </a:r>
            <a:r>
              <a:rPr lang="de-DE" dirty="0" smtClean="0"/>
              <a:t> WPF GUIs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 </a:t>
            </a:r>
            <a:r>
              <a:rPr lang="de-DE" dirty="0" err="1" smtClean="0"/>
              <a:t>solution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build</a:t>
            </a:r>
            <a:r>
              <a:rPr lang="de-DE" dirty="0" smtClean="0"/>
              <a:t> </a:t>
            </a:r>
            <a:r>
              <a:rPr lang="de-DE" dirty="0" err="1" smtClean="0"/>
              <a:t>windows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UserControls</a:t>
            </a:r>
            <a:r>
              <a:rPr lang="de-DE" dirty="0" smtClean="0"/>
              <a:t> </a:t>
            </a:r>
            <a:r>
              <a:rPr lang="de-DE" dirty="0" err="1" smtClean="0"/>
              <a:t>dynamically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 </a:t>
            </a:r>
            <a:r>
              <a:rPr lang="de-DE" dirty="0" err="1" smtClean="0"/>
              <a:t>possible</a:t>
            </a:r>
            <a:r>
              <a:rPr lang="de-DE" dirty="0" smtClean="0"/>
              <a:t> </a:t>
            </a:r>
            <a:r>
              <a:rPr lang="de-DE" dirty="0" err="1" smtClean="0"/>
              <a:t>solution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multilanguage</a:t>
            </a:r>
            <a:r>
              <a:rPr lang="de-DE" dirty="0" smtClean="0"/>
              <a:t> </a:t>
            </a:r>
            <a:r>
              <a:rPr lang="de-DE" dirty="0" err="1" smtClean="0"/>
              <a:t>applications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Graphical</a:t>
            </a:r>
            <a:r>
              <a:rPr lang="de-DE" dirty="0" smtClean="0"/>
              <a:t> design </a:t>
            </a:r>
            <a:r>
              <a:rPr lang="de-DE" dirty="0" err="1" smtClean="0"/>
              <a:t>without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stylesheets</a:t>
            </a:r>
            <a:r>
              <a:rPr lang="de-DE" dirty="0" smtClean="0"/>
              <a:t>, </a:t>
            </a:r>
            <a:r>
              <a:rPr lang="de-DE" dirty="0" err="1" smtClean="0"/>
              <a:t>possible</a:t>
            </a:r>
            <a:r>
              <a:rPr lang="de-DE" dirty="0" smtClean="0"/>
              <a:t> also on an individual </a:t>
            </a:r>
            <a:r>
              <a:rPr lang="de-DE" dirty="0" err="1" smtClean="0"/>
              <a:t>base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Hopefully</a:t>
            </a:r>
            <a:r>
              <a:rPr lang="de-DE" dirty="0" smtClean="0"/>
              <a:t> a </a:t>
            </a:r>
            <a:r>
              <a:rPr lang="de-DE" dirty="0" err="1" smtClean="0"/>
              <a:t>better</a:t>
            </a:r>
            <a:r>
              <a:rPr lang="de-DE" dirty="0" smtClean="0"/>
              <a:t> </a:t>
            </a:r>
            <a:r>
              <a:rPr lang="de-DE" dirty="0" err="1" smtClean="0"/>
              <a:t>understanding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WPF </a:t>
            </a:r>
            <a:r>
              <a:rPr lang="de-DE" dirty="0" err="1" smtClean="0"/>
              <a:t>works</a:t>
            </a:r>
            <a:r>
              <a:rPr lang="de-DE" dirty="0" smtClean="0"/>
              <a:t> </a:t>
            </a:r>
            <a:r>
              <a:rPr lang="de-DE" dirty="0" err="1" smtClean="0"/>
              <a:t>internally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491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Why</a:t>
            </a:r>
            <a:r>
              <a:rPr lang="de-DE" sz="4000" dirty="0" smtClean="0"/>
              <a:t> WPF </a:t>
            </a:r>
            <a:r>
              <a:rPr lang="de-DE" sz="4000" dirty="0" err="1" smtClean="0"/>
              <a:t>and</a:t>
            </a:r>
            <a:r>
              <a:rPr lang="de-DE" sz="4000" dirty="0" smtClean="0"/>
              <a:t> not </a:t>
            </a:r>
            <a:r>
              <a:rPr lang="de-DE" sz="4000" dirty="0" err="1" smtClean="0"/>
              <a:t>WinForms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1520" y="1700808"/>
            <a:ext cx="86409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Futureproof</a:t>
            </a:r>
            <a:r>
              <a:rPr lang="de-DE" dirty="0" smtClean="0"/>
              <a:t>: WPF </a:t>
            </a:r>
            <a:r>
              <a:rPr lang="de-DE" dirty="0" err="1" smtClean="0"/>
              <a:t>is</a:t>
            </a:r>
            <a:r>
              <a:rPr lang="de-DE" dirty="0" smtClean="0"/>
              <a:t> a </a:t>
            </a:r>
            <a:r>
              <a:rPr lang="de-DE" dirty="0" err="1" smtClean="0"/>
              <a:t>completely</a:t>
            </a:r>
            <a:r>
              <a:rPr lang="de-DE" dirty="0" smtClean="0"/>
              <a:t> 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designed</a:t>
            </a:r>
            <a:r>
              <a:rPr lang="de-DE" dirty="0" smtClean="0"/>
              <a:t> GUI </a:t>
            </a:r>
            <a:r>
              <a:rPr lang="de-DE" dirty="0" err="1" smtClean="0"/>
              <a:t>plattform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tight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Windows GUI. </a:t>
            </a:r>
            <a:r>
              <a:rPr lang="de-DE" dirty="0" err="1" smtClean="0"/>
              <a:t>If</a:t>
            </a:r>
            <a:r>
              <a:rPr lang="de-DE" dirty="0" smtClean="0"/>
              <a:t> Microsoft will </a:t>
            </a:r>
            <a:r>
              <a:rPr lang="de-DE" dirty="0" err="1" smtClean="0"/>
              <a:t>write</a:t>
            </a:r>
            <a:r>
              <a:rPr lang="de-DE" dirty="0" smtClean="0"/>
              <a:t> a </a:t>
            </a:r>
            <a:r>
              <a:rPr lang="de-DE" dirty="0" err="1" smtClean="0"/>
              <a:t>platform</a:t>
            </a:r>
            <a:r>
              <a:rPr lang="de-DE" dirty="0" smtClean="0"/>
              <a:t> </a:t>
            </a:r>
            <a:r>
              <a:rPr lang="de-DE" dirty="0" err="1" smtClean="0"/>
              <a:t>independent</a:t>
            </a:r>
            <a:r>
              <a:rPr lang="de-DE" dirty="0" smtClean="0"/>
              <a:t> GUI </a:t>
            </a:r>
            <a:r>
              <a:rPr lang="de-DE" dirty="0" err="1" smtClean="0"/>
              <a:t>library</a:t>
            </a:r>
            <a:r>
              <a:rPr lang="de-DE" dirty="0" smtClean="0"/>
              <a:t>, </a:t>
            </a:r>
            <a:r>
              <a:rPr lang="de-DE" dirty="0" err="1" smtClean="0"/>
              <a:t>then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will </a:t>
            </a:r>
            <a:r>
              <a:rPr lang="de-DE" dirty="0" err="1" smtClean="0"/>
              <a:t>be</a:t>
            </a:r>
            <a:r>
              <a:rPr lang="de-DE" dirty="0" smtClean="0"/>
              <a:t> a </a:t>
            </a:r>
            <a:r>
              <a:rPr lang="de-DE" dirty="0" err="1" smtClean="0"/>
              <a:t>descendant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WPF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WPF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completely</a:t>
            </a:r>
            <a:r>
              <a:rPr lang="de-DE" dirty="0" smtClean="0"/>
              <a:t> </a:t>
            </a:r>
            <a:r>
              <a:rPr lang="de-DE" dirty="0" err="1" smtClean="0"/>
              <a:t>vector</a:t>
            </a:r>
            <a:r>
              <a:rPr lang="de-DE" dirty="0" smtClean="0"/>
              <a:t> </a:t>
            </a:r>
            <a:r>
              <a:rPr lang="de-DE" dirty="0" err="1" smtClean="0"/>
              <a:t>oriented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scales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low</a:t>
            </a:r>
            <a:r>
              <a:rPr lang="de-DE" dirty="0" smtClean="0"/>
              <a:t> </a:t>
            </a:r>
            <a:r>
              <a:rPr lang="de-DE" dirty="0" err="1" smtClean="0"/>
              <a:t>resolutions</a:t>
            </a:r>
            <a:r>
              <a:rPr lang="de-DE" dirty="0" smtClean="0"/>
              <a:t> on </a:t>
            </a:r>
            <a:r>
              <a:rPr lang="de-DE" dirty="0" err="1" smtClean="0"/>
              <a:t>cheap</a:t>
            </a:r>
            <a:r>
              <a:rPr lang="de-DE" dirty="0" smtClean="0"/>
              <a:t> </a:t>
            </a:r>
            <a:r>
              <a:rPr lang="de-DE" dirty="0" err="1" smtClean="0"/>
              <a:t>tablets</a:t>
            </a:r>
            <a:r>
              <a:rPr lang="de-DE" dirty="0" smtClean="0"/>
              <a:t> </a:t>
            </a:r>
            <a:r>
              <a:rPr lang="de-DE" dirty="0" err="1" smtClean="0"/>
              <a:t>until</a:t>
            </a:r>
            <a:r>
              <a:rPr lang="de-DE" dirty="0" smtClean="0"/>
              <a:t> high </a:t>
            </a:r>
            <a:r>
              <a:rPr lang="de-DE" dirty="0" err="1" smtClean="0"/>
              <a:t>resolution</a:t>
            </a:r>
            <a:r>
              <a:rPr lang="de-DE" dirty="0" smtClean="0"/>
              <a:t> </a:t>
            </a:r>
            <a:r>
              <a:rPr lang="de-DE" dirty="0" err="1" smtClean="0"/>
              <a:t>devices</a:t>
            </a:r>
            <a:r>
              <a:rPr lang="de-DE" dirty="0" smtClean="0"/>
              <a:t> like 4K </a:t>
            </a:r>
            <a:r>
              <a:rPr lang="de-DE" dirty="0" err="1" smtClean="0"/>
              <a:t>monitors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The design </a:t>
            </a:r>
            <a:r>
              <a:rPr lang="de-DE" dirty="0" err="1" smtClean="0"/>
              <a:t>of</a:t>
            </a:r>
            <a:r>
              <a:rPr lang="de-DE" dirty="0" smtClean="0"/>
              <a:t> WPF </a:t>
            </a:r>
            <a:r>
              <a:rPr lang="de-DE" dirty="0" err="1" smtClean="0"/>
              <a:t>permits</a:t>
            </a:r>
            <a:r>
              <a:rPr lang="de-DE" dirty="0" smtClean="0"/>
              <a:t> </a:t>
            </a:r>
            <a:r>
              <a:rPr lang="de-DE" dirty="0" err="1" smtClean="0"/>
              <a:t>nearly</a:t>
            </a:r>
            <a:r>
              <a:rPr lang="de-DE" dirty="0" smtClean="0"/>
              <a:t> </a:t>
            </a:r>
            <a:r>
              <a:rPr lang="de-DE" dirty="0" err="1" smtClean="0"/>
              <a:t>unlimited</a:t>
            </a:r>
            <a:r>
              <a:rPr lang="de-DE" dirty="0" smtClean="0"/>
              <a:t> </a:t>
            </a:r>
            <a:r>
              <a:rPr lang="de-DE" dirty="0" err="1" smtClean="0"/>
              <a:t>possibilities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build</a:t>
            </a:r>
            <a:r>
              <a:rPr lang="de-DE" dirty="0" smtClean="0"/>
              <a:t> </a:t>
            </a:r>
            <a:r>
              <a:rPr lang="de-DE" dirty="0" err="1" smtClean="0"/>
              <a:t>complex</a:t>
            </a:r>
            <a:r>
              <a:rPr lang="de-DE" dirty="0" smtClean="0"/>
              <a:t> </a:t>
            </a:r>
            <a:r>
              <a:rPr lang="de-DE" dirty="0" err="1" smtClean="0"/>
              <a:t>UserControls</a:t>
            </a:r>
            <a:r>
              <a:rPr lang="de-DE" dirty="0" smtClean="0"/>
              <a:t> </a:t>
            </a:r>
            <a:r>
              <a:rPr lang="de-DE" dirty="0" err="1" smtClean="0"/>
              <a:t>simply</a:t>
            </a:r>
            <a:r>
              <a:rPr lang="de-DE" dirty="0" smtClean="0"/>
              <a:t> </a:t>
            </a:r>
            <a:r>
              <a:rPr lang="de-DE" dirty="0" err="1" smtClean="0"/>
              <a:t>assembling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base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 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WPF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highly</a:t>
            </a:r>
            <a:r>
              <a:rPr lang="de-DE" dirty="0" smtClean="0"/>
              <a:t> </a:t>
            </a:r>
            <a:r>
              <a:rPr lang="de-DE" dirty="0" err="1" smtClean="0"/>
              <a:t>dynamic</a:t>
            </a:r>
            <a:r>
              <a:rPr lang="de-DE" dirty="0" smtClean="0"/>
              <a:t> – </a:t>
            </a:r>
            <a:r>
              <a:rPr lang="de-DE" dirty="0" err="1" smtClean="0"/>
              <a:t>windows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not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positioned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specifying</a:t>
            </a:r>
            <a:r>
              <a:rPr lang="de-DE" dirty="0" smtClean="0"/>
              <a:t> </a:t>
            </a:r>
            <a:r>
              <a:rPr lang="de-DE" dirty="0" err="1" smtClean="0"/>
              <a:t>coordinates</a:t>
            </a:r>
            <a:r>
              <a:rPr lang="de-DE" dirty="0" smtClean="0"/>
              <a:t>, but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content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 like </a:t>
            </a:r>
            <a:r>
              <a:rPr lang="de-DE" dirty="0" err="1" smtClean="0"/>
              <a:t>panels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grids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WPF </a:t>
            </a:r>
            <a:r>
              <a:rPr lang="de-DE" dirty="0" err="1" smtClean="0"/>
              <a:t>has</a:t>
            </a:r>
            <a:r>
              <a:rPr lang="de-DE" dirty="0" smtClean="0"/>
              <a:t> a </a:t>
            </a:r>
            <a:r>
              <a:rPr lang="de-DE" dirty="0" err="1" smtClean="0"/>
              <a:t>very</a:t>
            </a:r>
            <a:r>
              <a:rPr lang="de-DE" dirty="0" smtClean="0"/>
              <a:t> powerful </a:t>
            </a:r>
            <a:r>
              <a:rPr lang="de-DE" dirty="0" err="1" smtClean="0"/>
              <a:t>databinding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well</a:t>
            </a:r>
            <a:r>
              <a:rPr lang="de-DE" dirty="0" smtClean="0"/>
              <a:t> </a:t>
            </a:r>
            <a:r>
              <a:rPr lang="de-DE" dirty="0" err="1" smtClean="0"/>
              <a:t>suited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MVVM </a:t>
            </a:r>
            <a:r>
              <a:rPr lang="de-DE" dirty="0" err="1" smtClean="0"/>
              <a:t>applications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514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What</a:t>
            </a:r>
            <a:r>
              <a:rPr lang="de-DE" sz="4000" dirty="0" smtClean="0"/>
              <a:t> </a:t>
            </a:r>
            <a:r>
              <a:rPr lang="de-DE" sz="4000" dirty="0" err="1" smtClean="0"/>
              <a:t>is</a:t>
            </a:r>
            <a:r>
              <a:rPr lang="de-DE" sz="4000" dirty="0" smtClean="0"/>
              <a:t> different in WPF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1520" y="1700808"/>
            <a:ext cx="86409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VO-GUI-Klassen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coordinates</a:t>
            </a:r>
            <a:r>
              <a:rPr lang="de-DE" dirty="0" smtClean="0"/>
              <a:t> like </a:t>
            </a:r>
            <a:r>
              <a:rPr lang="de-DE" dirty="0" err="1" smtClean="0"/>
              <a:t>WinForms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entire</a:t>
            </a:r>
            <a:r>
              <a:rPr lang="de-DE" dirty="0" smtClean="0"/>
              <a:t> Windows GDI.</a:t>
            </a:r>
          </a:p>
          <a:p>
            <a:r>
              <a:rPr lang="de-DE" dirty="0" smtClean="0"/>
              <a:t>WPF </a:t>
            </a:r>
            <a:r>
              <a:rPr lang="de-DE" dirty="0" err="1" smtClean="0"/>
              <a:t>works</a:t>
            </a:r>
            <a:r>
              <a:rPr lang="de-DE" dirty="0" smtClean="0"/>
              <a:t> like HTML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content</a:t>
            </a:r>
            <a:r>
              <a:rPr lang="de-DE" dirty="0" smtClean="0"/>
              <a:t> </a:t>
            </a:r>
            <a:r>
              <a:rPr lang="de-DE" dirty="0" err="1" smtClean="0"/>
              <a:t>controls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distances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WPF als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coordinates</a:t>
            </a:r>
            <a:r>
              <a:rPr lang="de-DE" dirty="0" smtClean="0"/>
              <a:t> (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CanvasControl</a:t>
            </a:r>
            <a:r>
              <a:rPr lang="de-DE" dirty="0" smtClean="0"/>
              <a:t>), but </a:t>
            </a:r>
            <a:r>
              <a:rPr lang="de-DE" dirty="0" err="1" smtClean="0"/>
              <a:t>you</a:t>
            </a:r>
            <a:r>
              <a:rPr lang="de-DE" dirty="0" smtClean="0"/>
              <a:t> will </a:t>
            </a:r>
            <a:r>
              <a:rPr lang="de-DE" dirty="0" err="1" smtClean="0"/>
              <a:t>loose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biggest</a:t>
            </a:r>
            <a:r>
              <a:rPr lang="de-DE" dirty="0" smtClean="0"/>
              <a:t> </a:t>
            </a:r>
            <a:r>
              <a:rPr lang="de-DE" dirty="0" err="1" smtClean="0"/>
              <a:t>advantage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WPF –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dynamic</a:t>
            </a:r>
            <a:r>
              <a:rPr lang="de-DE" dirty="0" smtClean="0"/>
              <a:t> </a:t>
            </a:r>
            <a:r>
              <a:rPr lang="de-DE" dirty="0" err="1" smtClean="0"/>
              <a:t>positioning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build</a:t>
            </a:r>
            <a:r>
              <a:rPr lang="de-DE" dirty="0" smtClean="0"/>
              <a:t> a WPF </a:t>
            </a:r>
            <a:r>
              <a:rPr lang="de-DE" dirty="0" err="1" smtClean="0"/>
              <a:t>windows</a:t>
            </a:r>
            <a:r>
              <a:rPr lang="de-DE" dirty="0" smtClean="0"/>
              <a:t> </a:t>
            </a:r>
            <a:r>
              <a:rPr lang="de-DE" dirty="0" err="1" smtClean="0"/>
              <a:t>successfully</a:t>
            </a:r>
            <a:r>
              <a:rPr lang="de-DE" dirty="0" smtClean="0"/>
              <a:t>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thing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think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window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adapt</a:t>
            </a:r>
            <a:r>
              <a:rPr lang="de-DE" dirty="0" smtClean="0"/>
              <a:t> </a:t>
            </a:r>
            <a:r>
              <a:rPr lang="de-DE" dirty="0" err="1" smtClean="0"/>
              <a:t>itself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different </a:t>
            </a:r>
            <a:r>
              <a:rPr lang="de-DE" dirty="0" err="1" smtClean="0"/>
              <a:t>screen</a:t>
            </a:r>
            <a:r>
              <a:rPr lang="de-DE" dirty="0" smtClean="0"/>
              <a:t> </a:t>
            </a:r>
            <a:r>
              <a:rPr lang="de-DE" dirty="0" err="1" smtClean="0"/>
              <a:t>sizes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sure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start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respect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result</a:t>
            </a:r>
            <a:r>
              <a:rPr lang="de-DE" dirty="0" smtClean="0"/>
              <a:t> will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well</a:t>
            </a:r>
            <a:r>
              <a:rPr lang="de-DE" dirty="0" smtClean="0"/>
              <a:t> on </a:t>
            </a:r>
            <a:r>
              <a:rPr lang="de-DE" dirty="0" err="1" smtClean="0"/>
              <a:t>very</a:t>
            </a:r>
            <a:r>
              <a:rPr lang="de-DE" dirty="0" smtClean="0"/>
              <a:t> different </a:t>
            </a:r>
            <a:r>
              <a:rPr lang="de-DE" dirty="0" err="1" smtClean="0"/>
              <a:t>screen</a:t>
            </a:r>
            <a:r>
              <a:rPr lang="de-DE" dirty="0" smtClean="0"/>
              <a:t> </a:t>
            </a:r>
            <a:r>
              <a:rPr lang="de-DE" dirty="0" err="1" smtClean="0"/>
              <a:t>sizes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resolutions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711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Our</a:t>
            </a:r>
            <a:r>
              <a:rPr lang="de-DE" sz="4000" dirty="0" smtClean="0"/>
              <a:t> </a:t>
            </a:r>
            <a:r>
              <a:rPr lang="de-DE" sz="4000" dirty="0" err="1" smtClean="0"/>
              <a:t>target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1026" name="Picture 2" descr="C:\Users\Wolfgang\AppData\Local\Temp\SNAGHTML1ad512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88840"/>
            <a:ext cx="367665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539552" y="407707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 simple </a:t>
            </a:r>
            <a:r>
              <a:rPr lang="de-DE" dirty="0" err="1" smtClean="0"/>
              <a:t>window</a:t>
            </a:r>
            <a:r>
              <a:rPr lang="de-DE" dirty="0" smtClean="0"/>
              <a:t>,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databinding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</a:t>
            </a:r>
            <a:r>
              <a:rPr lang="de-DE" dirty="0" err="1" smtClean="0"/>
              <a:t>ViewModel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actions</a:t>
            </a:r>
            <a:r>
              <a:rPr lang="de-DE" dirty="0" smtClean="0"/>
              <a:t> (</a:t>
            </a:r>
            <a:r>
              <a:rPr lang="de-DE" dirty="0" err="1" smtClean="0"/>
              <a:t>Commands</a:t>
            </a:r>
            <a:r>
              <a:rPr lang="de-DE" dirty="0" smtClean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035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</a:t>
            </a:r>
            <a:r>
              <a:rPr lang="de-DE" sz="4000" dirty="0" err="1" smtClean="0"/>
              <a:t>first</a:t>
            </a:r>
            <a:r>
              <a:rPr lang="de-DE" sz="4000" dirty="0" smtClean="0"/>
              <a:t> </a:t>
            </a:r>
            <a:r>
              <a:rPr lang="de-DE" sz="4000" dirty="0" err="1" smtClean="0"/>
              <a:t>try</a:t>
            </a:r>
            <a:r>
              <a:rPr lang="de-DE" sz="4000" dirty="0" smtClean="0"/>
              <a:t>: XAML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772816"/>
            <a:ext cx="7740352" cy="3729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083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The </a:t>
            </a:r>
            <a:r>
              <a:rPr lang="de-DE" sz="4000" dirty="0" err="1" smtClean="0"/>
              <a:t>second</a:t>
            </a:r>
            <a:r>
              <a:rPr lang="de-DE" sz="4000" dirty="0" smtClean="0"/>
              <a:t> </a:t>
            </a:r>
            <a:r>
              <a:rPr lang="de-DE" sz="4000" dirty="0" err="1" smtClean="0"/>
              <a:t>try</a:t>
            </a:r>
            <a:r>
              <a:rPr lang="de-DE" sz="4000" dirty="0" smtClean="0"/>
              <a:t>: Code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45" y="1844824"/>
            <a:ext cx="7236866" cy="3952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19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3rd </a:t>
            </a:r>
            <a:r>
              <a:rPr lang="de-DE" sz="4000" dirty="0" err="1" smtClean="0"/>
              <a:t>try</a:t>
            </a:r>
            <a:r>
              <a:rPr lang="de-DE" sz="4000" dirty="0" smtClean="0"/>
              <a:t>: </a:t>
            </a:r>
            <a:r>
              <a:rPr lang="de-DE" sz="4000" dirty="0" err="1" smtClean="0"/>
              <a:t>Own</a:t>
            </a:r>
            <a:r>
              <a:rPr lang="de-DE" sz="4000" dirty="0" smtClean="0"/>
              <a:t> </a:t>
            </a:r>
            <a:r>
              <a:rPr lang="de-DE" sz="4000" dirty="0" err="1" smtClean="0"/>
              <a:t>control</a:t>
            </a:r>
            <a:r>
              <a:rPr lang="de-DE" sz="4000" dirty="0" smtClean="0"/>
              <a:t> </a:t>
            </a:r>
            <a:r>
              <a:rPr lang="de-DE" sz="4000" dirty="0" err="1" smtClean="0"/>
              <a:t>classes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19001"/>
            <a:ext cx="5000600" cy="419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449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3rd </a:t>
            </a:r>
            <a:r>
              <a:rPr lang="de-DE" sz="4000" dirty="0" err="1" smtClean="0"/>
              <a:t>try</a:t>
            </a:r>
            <a:r>
              <a:rPr lang="de-DE" sz="4000" dirty="0" smtClean="0"/>
              <a:t>: The </a:t>
            </a:r>
            <a:r>
              <a:rPr lang="de-DE" sz="4000" dirty="0" err="1" smtClean="0"/>
              <a:t>window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Xbase.Future</a:t>
            </a:r>
            <a:r>
              <a:rPr lang="de-DE" dirty="0" smtClean="0"/>
              <a:t> 2018 in Köln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1844824"/>
            <a:ext cx="6000750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087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960</Words>
  <Application>Microsoft Office PowerPoint</Application>
  <PresentationFormat>Bildschirmpräsentation (4:3)</PresentationFormat>
  <Paragraphs>82</Paragraphs>
  <Slides>16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Larissa</vt:lpstr>
      <vt:lpstr>Data/Code driven UI with WPF part 1</vt:lpstr>
      <vt:lpstr>Disclaimer</vt:lpstr>
      <vt:lpstr>Why WPF and not WinForms</vt:lpstr>
      <vt:lpstr>What is different in WPF</vt:lpstr>
      <vt:lpstr>Our target</vt:lpstr>
      <vt:lpstr>The first try: XAML</vt:lpstr>
      <vt:lpstr>The second try: Code</vt:lpstr>
      <vt:lpstr>3rd try: Own control classes</vt:lpstr>
      <vt:lpstr>3rd try: The window</vt:lpstr>
      <vt:lpstr>Idea: build a windows dynamically</vt:lpstr>
      <vt:lpstr>And DBF?</vt:lpstr>
      <vt:lpstr>The DataGrid – first in  XAML</vt:lpstr>
      <vt:lpstr>The DataGrid –in Code</vt:lpstr>
      <vt:lpstr>The DataGrid – with an own class</vt:lpstr>
      <vt:lpstr>The DataGrid – and with DBF?</vt:lpstr>
      <vt:lpstr>Finished – 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Data/Code driven UI mit WPF Teil 1</dc:title>
  <dc:creator>Wolfgang Riedmann</dc:creator>
  <cp:lastModifiedBy>Wolfgang Riedmann</cp:lastModifiedBy>
  <cp:revision>62</cp:revision>
  <dcterms:created xsi:type="dcterms:W3CDTF">2017-10-30T05:19:03Z</dcterms:created>
  <dcterms:modified xsi:type="dcterms:W3CDTF">2018-04-16T12:05:28Z</dcterms:modified>
</cp:coreProperties>
</file>